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embeddedFontLst>
    <p:embeddedFont>
      <p:font typeface="Questrial"/>
      <p:regular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Questrial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7" name="Shape 24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" name="Shape 25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" name="Shape 26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9" name="Shape 26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" name="Shape 27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0" name="Shape 29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" name="Shape 29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 type="title">
  <p:cSld name="Title Slid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Shape 2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Shape 2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0" y="1587"/>
              <a:ext cx="12192000" cy="6856413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  <a:moveTo>
                    <a:pt x="115248" y="111664"/>
                  </a:moveTo>
                  <a:lnTo>
                    <a:pt x="4688" y="111664"/>
                  </a:lnTo>
                  <a:lnTo>
                    <a:pt x="4688" y="8224"/>
                  </a:lnTo>
                  <a:lnTo>
                    <a:pt x="115248" y="8224"/>
                  </a:lnTo>
                  <a:lnTo>
                    <a:pt x="115248" y="1116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6" name="Shape 26"/>
          <p:cNvSpPr txBox="1"/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54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0" type="dt"/>
          </p:nvPr>
        </p:nvSpPr>
        <p:spPr>
          <a:xfrm rot="5400000">
            <a:off x="10158984" y="1792224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1" type="ftr"/>
          </p:nvPr>
        </p:nvSpPr>
        <p:spPr>
          <a:xfrm rot="5400000">
            <a:off x="8951976" y="3227832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0" name="Shape 3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noramic Picture with Caption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Shape 12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2" name="Shape 12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pathLst>
                <a:path extrusionOk="0" h="120000" w="120000">
                  <a:moveTo>
                    <a:pt x="1020" y="57425"/>
                  </a:moveTo>
                  <a:cubicBezTo>
                    <a:pt x="20832" y="88701"/>
                    <a:pt x="90288" y="120158"/>
                    <a:pt x="119496" y="120000"/>
                  </a:cubicBezTo>
                  <a:cubicBezTo>
                    <a:pt x="119868" y="44407"/>
                    <a:pt x="119628" y="75592"/>
                    <a:pt x="120000" y="0"/>
                  </a:cubicBezTo>
                  <a:lnTo>
                    <a:pt x="120000" y="0"/>
                  </a:lnTo>
                  <a:lnTo>
                    <a:pt x="116004" y="4626"/>
                  </a:lnTo>
                  <a:lnTo>
                    <a:pt x="112008" y="9072"/>
                  </a:lnTo>
                  <a:lnTo>
                    <a:pt x="108012" y="13381"/>
                  </a:lnTo>
                  <a:lnTo>
                    <a:pt x="104004" y="17078"/>
                  </a:lnTo>
                  <a:lnTo>
                    <a:pt x="99996" y="20797"/>
                  </a:lnTo>
                  <a:lnTo>
                    <a:pt x="95988" y="24290"/>
                  </a:lnTo>
                  <a:lnTo>
                    <a:pt x="92028" y="27261"/>
                  </a:lnTo>
                  <a:lnTo>
                    <a:pt x="87996" y="30051"/>
                  </a:lnTo>
                  <a:lnTo>
                    <a:pt x="84000" y="32659"/>
                  </a:lnTo>
                  <a:lnTo>
                    <a:pt x="80076" y="34881"/>
                  </a:lnTo>
                  <a:lnTo>
                    <a:pt x="76080" y="37104"/>
                  </a:lnTo>
                  <a:lnTo>
                    <a:pt x="72156" y="38986"/>
                  </a:lnTo>
                  <a:lnTo>
                    <a:pt x="68232" y="40461"/>
                  </a:lnTo>
                  <a:lnTo>
                    <a:pt x="64308" y="41958"/>
                  </a:lnTo>
                  <a:lnTo>
                    <a:pt x="60432" y="43228"/>
                  </a:lnTo>
                  <a:lnTo>
                    <a:pt x="56604" y="44180"/>
                  </a:lnTo>
                  <a:lnTo>
                    <a:pt x="52752" y="44906"/>
                  </a:lnTo>
                  <a:lnTo>
                    <a:pt x="48948" y="45654"/>
                  </a:lnTo>
                  <a:lnTo>
                    <a:pt x="45192" y="46017"/>
                  </a:lnTo>
                  <a:lnTo>
                    <a:pt x="41448" y="46403"/>
                  </a:lnTo>
                  <a:lnTo>
                    <a:pt x="37740" y="46562"/>
                  </a:lnTo>
                  <a:lnTo>
                    <a:pt x="34068" y="46403"/>
                  </a:lnTo>
                  <a:lnTo>
                    <a:pt x="30444" y="46403"/>
                  </a:lnTo>
                  <a:lnTo>
                    <a:pt x="26856" y="46017"/>
                  </a:lnTo>
                  <a:lnTo>
                    <a:pt x="23316" y="45450"/>
                  </a:lnTo>
                  <a:lnTo>
                    <a:pt x="19836" y="44906"/>
                  </a:lnTo>
                  <a:lnTo>
                    <a:pt x="16416" y="44339"/>
                  </a:lnTo>
                  <a:lnTo>
                    <a:pt x="13020" y="43432"/>
                  </a:lnTo>
                  <a:lnTo>
                    <a:pt x="9672" y="42479"/>
                  </a:lnTo>
                  <a:lnTo>
                    <a:pt x="6396" y="41572"/>
                  </a:lnTo>
                  <a:lnTo>
                    <a:pt x="0" y="39145"/>
                  </a:lnTo>
                  <a:cubicBezTo>
                    <a:pt x="336" y="45246"/>
                    <a:pt x="684" y="51324"/>
                    <a:pt x="1020" y="57425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42"/>
                  </a:lnTo>
                  <a:lnTo>
                    <a:pt x="120000" y="42"/>
                  </a:lnTo>
                  <a:lnTo>
                    <a:pt x="117280" y="1092"/>
                  </a:lnTo>
                  <a:lnTo>
                    <a:pt x="114560" y="2100"/>
                  </a:lnTo>
                  <a:lnTo>
                    <a:pt x="111841" y="3067"/>
                  </a:lnTo>
                  <a:lnTo>
                    <a:pt x="109104" y="3907"/>
                  </a:lnTo>
                  <a:lnTo>
                    <a:pt x="106385" y="4747"/>
                  </a:lnTo>
                  <a:lnTo>
                    <a:pt x="103648" y="5546"/>
                  </a:lnTo>
                  <a:lnTo>
                    <a:pt x="100945" y="6218"/>
                  </a:lnTo>
                  <a:lnTo>
                    <a:pt x="98209" y="6848"/>
                  </a:lnTo>
                  <a:lnTo>
                    <a:pt x="95489" y="7436"/>
                  </a:lnTo>
                  <a:lnTo>
                    <a:pt x="92804" y="7941"/>
                  </a:lnTo>
                  <a:lnTo>
                    <a:pt x="90101" y="8445"/>
                  </a:lnTo>
                  <a:lnTo>
                    <a:pt x="87415" y="8865"/>
                  </a:lnTo>
                  <a:lnTo>
                    <a:pt x="84746" y="9201"/>
                  </a:lnTo>
                  <a:lnTo>
                    <a:pt x="82077" y="9537"/>
                  </a:lnTo>
                  <a:lnTo>
                    <a:pt x="79442" y="9831"/>
                  </a:lnTo>
                  <a:lnTo>
                    <a:pt x="76824" y="10042"/>
                  </a:lnTo>
                  <a:lnTo>
                    <a:pt x="74206" y="10210"/>
                  </a:lnTo>
                  <a:lnTo>
                    <a:pt x="71621" y="10378"/>
                  </a:lnTo>
                  <a:lnTo>
                    <a:pt x="69054" y="10462"/>
                  </a:lnTo>
                  <a:lnTo>
                    <a:pt x="66503" y="10546"/>
                  </a:lnTo>
                  <a:lnTo>
                    <a:pt x="63986" y="10588"/>
                  </a:lnTo>
                  <a:lnTo>
                    <a:pt x="61486" y="10546"/>
                  </a:lnTo>
                  <a:lnTo>
                    <a:pt x="59020" y="10546"/>
                  </a:lnTo>
                  <a:lnTo>
                    <a:pt x="56570" y="10462"/>
                  </a:lnTo>
                  <a:lnTo>
                    <a:pt x="54172" y="10336"/>
                  </a:lnTo>
                  <a:lnTo>
                    <a:pt x="51790" y="10210"/>
                  </a:lnTo>
                  <a:lnTo>
                    <a:pt x="49459" y="10084"/>
                  </a:lnTo>
                  <a:lnTo>
                    <a:pt x="47145" y="9873"/>
                  </a:lnTo>
                  <a:lnTo>
                    <a:pt x="44864" y="9663"/>
                  </a:lnTo>
                  <a:lnTo>
                    <a:pt x="42635" y="9453"/>
                  </a:lnTo>
                  <a:lnTo>
                    <a:pt x="38277" y="8907"/>
                  </a:lnTo>
                  <a:lnTo>
                    <a:pt x="34104" y="8319"/>
                  </a:lnTo>
                  <a:lnTo>
                    <a:pt x="30101" y="7689"/>
                  </a:lnTo>
                  <a:lnTo>
                    <a:pt x="26300" y="7016"/>
                  </a:lnTo>
                  <a:lnTo>
                    <a:pt x="22685" y="6302"/>
                  </a:lnTo>
                  <a:lnTo>
                    <a:pt x="19324" y="5546"/>
                  </a:lnTo>
                  <a:lnTo>
                    <a:pt x="16165" y="4789"/>
                  </a:lnTo>
                  <a:lnTo>
                    <a:pt x="13260" y="4033"/>
                  </a:lnTo>
                  <a:lnTo>
                    <a:pt x="10591" y="3319"/>
                  </a:lnTo>
                  <a:lnTo>
                    <a:pt x="8226" y="2647"/>
                  </a:lnTo>
                  <a:lnTo>
                    <a:pt x="6097" y="2016"/>
                  </a:lnTo>
                  <a:lnTo>
                    <a:pt x="4290" y="1470"/>
                  </a:lnTo>
                  <a:lnTo>
                    <a:pt x="2787" y="966"/>
                  </a:lnTo>
                  <a:lnTo>
                    <a:pt x="709" y="25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0" name="Shape 130"/>
            <p:cNvSpPr/>
            <p:nvPr/>
          </p:nvSpPr>
          <p:spPr>
            <a:xfrm>
              <a:off x="0" y="1587"/>
              <a:ext cx="12192000" cy="6856413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  <a:moveTo>
                    <a:pt x="115248" y="111664"/>
                  </a:moveTo>
                  <a:lnTo>
                    <a:pt x="4688" y="111664"/>
                  </a:lnTo>
                  <a:lnTo>
                    <a:pt x="4688" y="8224"/>
                  </a:lnTo>
                  <a:lnTo>
                    <a:pt x="115248" y="8224"/>
                  </a:lnTo>
                  <a:lnTo>
                    <a:pt x="115248" y="1116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31" name="Shape 131"/>
          <p:cNvSpPr txBox="1"/>
          <p:nvPr>
            <p:ph type="title"/>
          </p:nvPr>
        </p:nvSpPr>
        <p:spPr>
          <a:xfrm>
            <a:off x="1154954" y="4969927"/>
            <a:ext cx="8825659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24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2" name="Shape 132"/>
          <p:cNvSpPr/>
          <p:nvPr>
            <p:ph idx="2" type="pic"/>
          </p:nvPr>
        </p:nvSpPr>
        <p:spPr>
          <a:xfrm>
            <a:off x="1154954" y="685800"/>
            <a:ext cx="8825659" cy="3429000"/>
          </a:xfrm>
          <a:prstGeom prst="roundRect">
            <a:avLst>
              <a:gd fmla="val 1858" name="adj"/>
            </a:avLst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154954" y="5536665"/>
            <a:ext cx="8825658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6" name="Shape 13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Title and Caption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Shape 13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0" name="Shape 14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rot="-589932">
              <a:off x="8490951" y="2714874"/>
              <a:ext cx="3299407" cy="440924"/>
            </a:xfrm>
            <a:custGeom>
              <a:pathLst>
                <a:path extrusionOk="0" h="120000" w="120000">
                  <a:moveTo>
                    <a:pt x="1020" y="57425"/>
                  </a:moveTo>
                  <a:cubicBezTo>
                    <a:pt x="20832" y="88701"/>
                    <a:pt x="90288" y="120158"/>
                    <a:pt x="119496" y="120000"/>
                  </a:cubicBezTo>
                  <a:cubicBezTo>
                    <a:pt x="119868" y="44407"/>
                    <a:pt x="119628" y="75592"/>
                    <a:pt x="120000" y="0"/>
                  </a:cubicBezTo>
                  <a:lnTo>
                    <a:pt x="120000" y="0"/>
                  </a:lnTo>
                  <a:lnTo>
                    <a:pt x="116004" y="4626"/>
                  </a:lnTo>
                  <a:lnTo>
                    <a:pt x="112008" y="9072"/>
                  </a:lnTo>
                  <a:lnTo>
                    <a:pt x="108012" y="13381"/>
                  </a:lnTo>
                  <a:lnTo>
                    <a:pt x="104004" y="17078"/>
                  </a:lnTo>
                  <a:lnTo>
                    <a:pt x="99996" y="20797"/>
                  </a:lnTo>
                  <a:lnTo>
                    <a:pt x="95988" y="24290"/>
                  </a:lnTo>
                  <a:lnTo>
                    <a:pt x="92028" y="27261"/>
                  </a:lnTo>
                  <a:lnTo>
                    <a:pt x="87996" y="30051"/>
                  </a:lnTo>
                  <a:lnTo>
                    <a:pt x="84000" y="32659"/>
                  </a:lnTo>
                  <a:lnTo>
                    <a:pt x="80076" y="34881"/>
                  </a:lnTo>
                  <a:lnTo>
                    <a:pt x="76080" y="37104"/>
                  </a:lnTo>
                  <a:lnTo>
                    <a:pt x="72156" y="38986"/>
                  </a:lnTo>
                  <a:lnTo>
                    <a:pt x="68232" y="40461"/>
                  </a:lnTo>
                  <a:lnTo>
                    <a:pt x="64308" y="41958"/>
                  </a:lnTo>
                  <a:lnTo>
                    <a:pt x="60432" y="43228"/>
                  </a:lnTo>
                  <a:lnTo>
                    <a:pt x="56604" y="44180"/>
                  </a:lnTo>
                  <a:lnTo>
                    <a:pt x="52752" y="44906"/>
                  </a:lnTo>
                  <a:lnTo>
                    <a:pt x="48948" y="45654"/>
                  </a:lnTo>
                  <a:lnTo>
                    <a:pt x="45192" y="46017"/>
                  </a:lnTo>
                  <a:lnTo>
                    <a:pt x="41448" y="46403"/>
                  </a:lnTo>
                  <a:lnTo>
                    <a:pt x="37740" y="46562"/>
                  </a:lnTo>
                  <a:lnTo>
                    <a:pt x="34068" y="46403"/>
                  </a:lnTo>
                  <a:lnTo>
                    <a:pt x="30444" y="46403"/>
                  </a:lnTo>
                  <a:lnTo>
                    <a:pt x="26856" y="46017"/>
                  </a:lnTo>
                  <a:lnTo>
                    <a:pt x="23316" y="45450"/>
                  </a:lnTo>
                  <a:lnTo>
                    <a:pt x="19836" y="44906"/>
                  </a:lnTo>
                  <a:lnTo>
                    <a:pt x="16416" y="44339"/>
                  </a:lnTo>
                  <a:lnTo>
                    <a:pt x="13020" y="43432"/>
                  </a:lnTo>
                  <a:lnTo>
                    <a:pt x="9672" y="42479"/>
                  </a:lnTo>
                  <a:lnTo>
                    <a:pt x="6396" y="41572"/>
                  </a:lnTo>
                  <a:lnTo>
                    <a:pt x="0" y="39145"/>
                  </a:lnTo>
                  <a:cubicBezTo>
                    <a:pt x="336" y="45246"/>
                    <a:pt x="684" y="51324"/>
                    <a:pt x="1020" y="57425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455612" y="2801319"/>
              <a:ext cx="11277600" cy="3602637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19984"/>
                  </a:lnTo>
                  <a:lnTo>
                    <a:pt x="120000" y="120000"/>
                  </a:lnTo>
                  <a:lnTo>
                    <a:pt x="120000" y="60"/>
                  </a:lnTo>
                  <a:lnTo>
                    <a:pt x="120000" y="60"/>
                  </a:lnTo>
                  <a:lnTo>
                    <a:pt x="117276" y="1374"/>
                  </a:lnTo>
                  <a:lnTo>
                    <a:pt x="114564" y="2642"/>
                  </a:lnTo>
                  <a:lnTo>
                    <a:pt x="111840" y="3866"/>
                  </a:lnTo>
                  <a:lnTo>
                    <a:pt x="109104" y="4923"/>
                  </a:lnTo>
                  <a:lnTo>
                    <a:pt x="106380" y="5980"/>
                  </a:lnTo>
                  <a:lnTo>
                    <a:pt x="103644" y="6977"/>
                  </a:lnTo>
                  <a:lnTo>
                    <a:pt x="100944" y="7822"/>
                  </a:lnTo>
                  <a:lnTo>
                    <a:pt x="98208" y="8623"/>
                  </a:lnTo>
                  <a:lnTo>
                    <a:pt x="95484" y="9363"/>
                  </a:lnTo>
                  <a:lnTo>
                    <a:pt x="92808" y="9997"/>
                  </a:lnTo>
                  <a:lnTo>
                    <a:pt x="90096" y="10631"/>
                  </a:lnTo>
                  <a:lnTo>
                    <a:pt x="87420" y="11160"/>
                  </a:lnTo>
                  <a:lnTo>
                    <a:pt x="84744" y="11583"/>
                  </a:lnTo>
                  <a:lnTo>
                    <a:pt x="82080" y="12006"/>
                  </a:lnTo>
                  <a:lnTo>
                    <a:pt x="79440" y="12368"/>
                  </a:lnTo>
                  <a:lnTo>
                    <a:pt x="76824" y="12640"/>
                  </a:lnTo>
                  <a:lnTo>
                    <a:pt x="74208" y="12851"/>
                  </a:lnTo>
                  <a:lnTo>
                    <a:pt x="71616" y="13063"/>
                  </a:lnTo>
                  <a:lnTo>
                    <a:pt x="69060" y="13168"/>
                  </a:lnTo>
                  <a:lnTo>
                    <a:pt x="66504" y="13274"/>
                  </a:lnTo>
                  <a:lnTo>
                    <a:pt x="63984" y="13319"/>
                  </a:lnTo>
                  <a:lnTo>
                    <a:pt x="61488" y="13274"/>
                  </a:lnTo>
                  <a:lnTo>
                    <a:pt x="59016" y="13274"/>
                  </a:lnTo>
                  <a:lnTo>
                    <a:pt x="56568" y="13168"/>
                  </a:lnTo>
                  <a:lnTo>
                    <a:pt x="54168" y="13002"/>
                  </a:lnTo>
                  <a:lnTo>
                    <a:pt x="51792" y="12851"/>
                  </a:lnTo>
                  <a:lnTo>
                    <a:pt x="49464" y="12685"/>
                  </a:lnTo>
                  <a:lnTo>
                    <a:pt x="47148" y="12428"/>
                  </a:lnTo>
                  <a:lnTo>
                    <a:pt x="44868" y="12157"/>
                  </a:lnTo>
                  <a:lnTo>
                    <a:pt x="42636" y="11900"/>
                  </a:lnTo>
                  <a:lnTo>
                    <a:pt x="38280" y="11205"/>
                  </a:lnTo>
                  <a:lnTo>
                    <a:pt x="34104" y="10465"/>
                  </a:lnTo>
                  <a:lnTo>
                    <a:pt x="30096" y="9680"/>
                  </a:lnTo>
                  <a:lnTo>
                    <a:pt x="26304" y="8834"/>
                  </a:lnTo>
                  <a:lnTo>
                    <a:pt x="22680" y="7928"/>
                  </a:lnTo>
                  <a:lnTo>
                    <a:pt x="19320" y="6977"/>
                  </a:lnTo>
                  <a:lnTo>
                    <a:pt x="16164" y="6025"/>
                  </a:lnTo>
                  <a:lnTo>
                    <a:pt x="13260" y="5074"/>
                  </a:lnTo>
                  <a:lnTo>
                    <a:pt x="10596" y="4183"/>
                  </a:lnTo>
                  <a:lnTo>
                    <a:pt x="8232" y="3337"/>
                  </a:lnTo>
                  <a:lnTo>
                    <a:pt x="6096" y="2537"/>
                  </a:lnTo>
                  <a:lnTo>
                    <a:pt x="4296" y="1857"/>
                  </a:lnTo>
                  <a:lnTo>
                    <a:pt x="2784" y="1223"/>
                  </a:lnTo>
                  <a:lnTo>
                    <a:pt x="708" y="31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48" name="Shape 148"/>
            <p:cNvSpPr/>
            <p:nvPr/>
          </p:nvSpPr>
          <p:spPr>
            <a:xfrm>
              <a:off x="0" y="1587"/>
              <a:ext cx="12192000" cy="6856413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  <a:moveTo>
                    <a:pt x="115248" y="111664"/>
                  </a:moveTo>
                  <a:lnTo>
                    <a:pt x="4688" y="111664"/>
                  </a:lnTo>
                  <a:lnTo>
                    <a:pt x="4688" y="8224"/>
                  </a:lnTo>
                  <a:lnTo>
                    <a:pt x="115248" y="8224"/>
                  </a:lnTo>
                  <a:lnTo>
                    <a:pt x="115248" y="1116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49" name="Shape 149"/>
          <p:cNvSpPr txBox="1"/>
          <p:nvPr>
            <p:ph type="title"/>
          </p:nvPr>
        </p:nvSpPr>
        <p:spPr>
          <a:xfrm>
            <a:off x="1148798" y="1063417"/>
            <a:ext cx="8831816" cy="1372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40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1" name="Shape 151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2" name="Shape 152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3" name="Shape 15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Quote with Caption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Shape 15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7" name="Shape 15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 rot="-589932">
              <a:off x="8490951" y="4185117"/>
              <a:ext cx="3299407" cy="440924"/>
            </a:xfrm>
            <a:custGeom>
              <a:pathLst>
                <a:path extrusionOk="0" h="120000" w="120000">
                  <a:moveTo>
                    <a:pt x="1020" y="57425"/>
                  </a:moveTo>
                  <a:cubicBezTo>
                    <a:pt x="20832" y="88701"/>
                    <a:pt x="90288" y="120158"/>
                    <a:pt x="119496" y="120000"/>
                  </a:cubicBezTo>
                  <a:cubicBezTo>
                    <a:pt x="119868" y="44407"/>
                    <a:pt x="119628" y="75592"/>
                    <a:pt x="120000" y="0"/>
                  </a:cubicBezTo>
                  <a:lnTo>
                    <a:pt x="120000" y="0"/>
                  </a:lnTo>
                  <a:lnTo>
                    <a:pt x="116004" y="4626"/>
                  </a:lnTo>
                  <a:lnTo>
                    <a:pt x="112008" y="9072"/>
                  </a:lnTo>
                  <a:lnTo>
                    <a:pt x="108012" y="13381"/>
                  </a:lnTo>
                  <a:lnTo>
                    <a:pt x="104004" y="17078"/>
                  </a:lnTo>
                  <a:lnTo>
                    <a:pt x="99996" y="20797"/>
                  </a:lnTo>
                  <a:lnTo>
                    <a:pt x="95988" y="24290"/>
                  </a:lnTo>
                  <a:lnTo>
                    <a:pt x="92028" y="27261"/>
                  </a:lnTo>
                  <a:lnTo>
                    <a:pt x="87996" y="30051"/>
                  </a:lnTo>
                  <a:lnTo>
                    <a:pt x="84000" y="32659"/>
                  </a:lnTo>
                  <a:lnTo>
                    <a:pt x="80076" y="34881"/>
                  </a:lnTo>
                  <a:lnTo>
                    <a:pt x="76080" y="37104"/>
                  </a:lnTo>
                  <a:lnTo>
                    <a:pt x="72156" y="38986"/>
                  </a:lnTo>
                  <a:lnTo>
                    <a:pt x="68232" y="40461"/>
                  </a:lnTo>
                  <a:lnTo>
                    <a:pt x="64308" y="41958"/>
                  </a:lnTo>
                  <a:lnTo>
                    <a:pt x="60432" y="43228"/>
                  </a:lnTo>
                  <a:lnTo>
                    <a:pt x="56604" y="44180"/>
                  </a:lnTo>
                  <a:lnTo>
                    <a:pt x="52752" y="44906"/>
                  </a:lnTo>
                  <a:lnTo>
                    <a:pt x="48948" y="45654"/>
                  </a:lnTo>
                  <a:lnTo>
                    <a:pt x="45192" y="46017"/>
                  </a:lnTo>
                  <a:lnTo>
                    <a:pt x="41448" y="46403"/>
                  </a:lnTo>
                  <a:lnTo>
                    <a:pt x="37740" y="46562"/>
                  </a:lnTo>
                  <a:lnTo>
                    <a:pt x="34068" y="46403"/>
                  </a:lnTo>
                  <a:lnTo>
                    <a:pt x="30444" y="46403"/>
                  </a:lnTo>
                  <a:lnTo>
                    <a:pt x="26856" y="46017"/>
                  </a:lnTo>
                  <a:lnTo>
                    <a:pt x="23316" y="45450"/>
                  </a:lnTo>
                  <a:lnTo>
                    <a:pt x="19836" y="44906"/>
                  </a:lnTo>
                  <a:lnTo>
                    <a:pt x="16416" y="44339"/>
                  </a:lnTo>
                  <a:lnTo>
                    <a:pt x="13020" y="43432"/>
                  </a:lnTo>
                  <a:lnTo>
                    <a:pt x="9672" y="42479"/>
                  </a:lnTo>
                  <a:lnTo>
                    <a:pt x="6396" y="41572"/>
                  </a:lnTo>
                  <a:lnTo>
                    <a:pt x="0" y="39145"/>
                  </a:lnTo>
                  <a:cubicBezTo>
                    <a:pt x="336" y="45246"/>
                    <a:pt x="684" y="51324"/>
                    <a:pt x="1020" y="57425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455612" y="4241801"/>
              <a:ext cx="11277600" cy="2337161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19550"/>
                  </a:lnTo>
                  <a:lnTo>
                    <a:pt x="120000" y="120000"/>
                  </a:lnTo>
                  <a:lnTo>
                    <a:pt x="120000" y="105"/>
                  </a:lnTo>
                  <a:lnTo>
                    <a:pt x="120000" y="105"/>
                  </a:lnTo>
                  <a:lnTo>
                    <a:pt x="117276" y="2340"/>
                  </a:lnTo>
                  <a:lnTo>
                    <a:pt x="114564" y="4470"/>
                  </a:lnTo>
                  <a:lnTo>
                    <a:pt x="111840" y="6555"/>
                  </a:lnTo>
                  <a:lnTo>
                    <a:pt x="109104" y="8340"/>
                  </a:lnTo>
                  <a:lnTo>
                    <a:pt x="106380" y="10140"/>
                  </a:lnTo>
                  <a:lnTo>
                    <a:pt x="103644" y="11820"/>
                  </a:lnTo>
                  <a:lnTo>
                    <a:pt x="100944" y="13260"/>
                  </a:lnTo>
                  <a:lnTo>
                    <a:pt x="98208" y="14625"/>
                  </a:lnTo>
                  <a:lnTo>
                    <a:pt x="95484" y="15870"/>
                  </a:lnTo>
                  <a:lnTo>
                    <a:pt x="92808" y="16950"/>
                  </a:lnTo>
                  <a:lnTo>
                    <a:pt x="90096" y="18030"/>
                  </a:lnTo>
                  <a:lnTo>
                    <a:pt x="87420" y="18930"/>
                  </a:lnTo>
                  <a:lnTo>
                    <a:pt x="84744" y="19635"/>
                  </a:lnTo>
                  <a:lnTo>
                    <a:pt x="82080" y="20370"/>
                  </a:lnTo>
                  <a:lnTo>
                    <a:pt x="79440" y="20985"/>
                  </a:lnTo>
                  <a:lnTo>
                    <a:pt x="76824" y="21420"/>
                  </a:lnTo>
                  <a:lnTo>
                    <a:pt x="74208" y="21795"/>
                  </a:lnTo>
                  <a:lnTo>
                    <a:pt x="71616" y="22155"/>
                  </a:lnTo>
                  <a:lnTo>
                    <a:pt x="69060" y="22320"/>
                  </a:lnTo>
                  <a:lnTo>
                    <a:pt x="66504" y="22500"/>
                  </a:lnTo>
                  <a:lnTo>
                    <a:pt x="63984" y="22590"/>
                  </a:lnTo>
                  <a:lnTo>
                    <a:pt x="61488" y="22500"/>
                  </a:lnTo>
                  <a:lnTo>
                    <a:pt x="59016" y="22500"/>
                  </a:lnTo>
                  <a:lnTo>
                    <a:pt x="56568" y="22320"/>
                  </a:lnTo>
                  <a:lnTo>
                    <a:pt x="54168" y="22050"/>
                  </a:lnTo>
                  <a:lnTo>
                    <a:pt x="51792" y="21795"/>
                  </a:lnTo>
                  <a:lnTo>
                    <a:pt x="49464" y="21510"/>
                  </a:lnTo>
                  <a:lnTo>
                    <a:pt x="47148" y="21075"/>
                  </a:lnTo>
                  <a:lnTo>
                    <a:pt x="44868" y="20610"/>
                  </a:lnTo>
                  <a:lnTo>
                    <a:pt x="42636" y="20190"/>
                  </a:lnTo>
                  <a:lnTo>
                    <a:pt x="38280" y="19005"/>
                  </a:lnTo>
                  <a:lnTo>
                    <a:pt x="34104" y="17745"/>
                  </a:lnTo>
                  <a:lnTo>
                    <a:pt x="30096" y="16425"/>
                  </a:lnTo>
                  <a:lnTo>
                    <a:pt x="26304" y="14970"/>
                  </a:lnTo>
                  <a:lnTo>
                    <a:pt x="22680" y="13455"/>
                  </a:lnTo>
                  <a:lnTo>
                    <a:pt x="19320" y="11820"/>
                  </a:lnTo>
                  <a:lnTo>
                    <a:pt x="16164" y="10215"/>
                  </a:lnTo>
                  <a:lnTo>
                    <a:pt x="13260" y="8610"/>
                  </a:lnTo>
                  <a:lnTo>
                    <a:pt x="10596" y="7095"/>
                  </a:lnTo>
                  <a:lnTo>
                    <a:pt x="8232" y="5655"/>
                  </a:lnTo>
                  <a:lnTo>
                    <a:pt x="6096" y="4290"/>
                  </a:lnTo>
                  <a:lnTo>
                    <a:pt x="4296" y="3150"/>
                  </a:lnTo>
                  <a:lnTo>
                    <a:pt x="2784" y="2070"/>
                  </a:lnTo>
                  <a:lnTo>
                    <a:pt x="708" y="52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65" name="Shape 165"/>
            <p:cNvSpPr/>
            <p:nvPr/>
          </p:nvSpPr>
          <p:spPr>
            <a:xfrm>
              <a:off x="0" y="1587"/>
              <a:ext cx="12192000" cy="6856413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  <a:moveTo>
                    <a:pt x="115248" y="111664"/>
                  </a:moveTo>
                  <a:lnTo>
                    <a:pt x="4688" y="111664"/>
                  </a:lnTo>
                  <a:lnTo>
                    <a:pt x="4688" y="8224"/>
                  </a:lnTo>
                  <a:lnTo>
                    <a:pt x="115248" y="8224"/>
                  </a:lnTo>
                  <a:lnTo>
                    <a:pt x="115248" y="1116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6" name="Shape 166"/>
          <p:cNvSpPr txBox="1"/>
          <p:nvPr/>
        </p:nvSpPr>
        <p:spPr>
          <a:xfrm>
            <a:off x="881566" y="607336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i="0" lang="en-US" sz="9600">
                <a:solidFill>
                  <a:srgbClr val="EE52A4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67" name="Shape 167"/>
          <p:cNvSpPr txBox="1"/>
          <p:nvPr/>
        </p:nvSpPr>
        <p:spPr>
          <a:xfrm>
            <a:off x="9884458" y="2613787"/>
            <a:ext cx="652763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i="0" lang="en-US" sz="9600">
                <a:solidFill>
                  <a:srgbClr val="EE52A4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  <p:sp>
        <p:nvSpPr>
          <p:cNvPr id="168" name="Shape 168"/>
          <p:cNvSpPr txBox="1"/>
          <p:nvPr>
            <p:ph type="title"/>
          </p:nvPr>
        </p:nvSpPr>
        <p:spPr>
          <a:xfrm>
            <a:off x="1581878" y="982134"/>
            <a:ext cx="8453906" cy="26966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40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1945945" y="3678766"/>
            <a:ext cx="773121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small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0" name="Shape 170"/>
          <p:cNvSpPr txBox="1"/>
          <p:nvPr>
            <p:ph idx="2" type="body"/>
          </p:nvPr>
        </p:nvSpPr>
        <p:spPr>
          <a:xfrm>
            <a:off x="1154954" y="5029199"/>
            <a:ext cx="9244897" cy="9978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1" name="Shape 171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2" name="Shape 172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3" name="Shape 17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 name="Name Card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Shape 17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7" name="Shape 17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 rot="-589932">
              <a:off x="8490951" y="4193583"/>
              <a:ext cx="3299407" cy="440924"/>
            </a:xfrm>
            <a:custGeom>
              <a:pathLst>
                <a:path extrusionOk="0" h="120000" w="120000">
                  <a:moveTo>
                    <a:pt x="1020" y="57425"/>
                  </a:moveTo>
                  <a:cubicBezTo>
                    <a:pt x="20832" y="88701"/>
                    <a:pt x="90288" y="120158"/>
                    <a:pt x="119496" y="120000"/>
                  </a:cubicBezTo>
                  <a:cubicBezTo>
                    <a:pt x="119868" y="44407"/>
                    <a:pt x="119628" y="75592"/>
                    <a:pt x="120000" y="0"/>
                  </a:cubicBezTo>
                  <a:lnTo>
                    <a:pt x="120000" y="0"/>
                  </a:lnTo>
                  <a:lnTo>
                    <a:pt x="116004" y="4626"/>
                  </a:lnTo>
                  <a:lnTo>
                    <a:pt x="112008" y="9072"/>
                  </a:lnTo>
                  <a:lnTo>
                    <a:pt x="108012" y="13381"/>
                  </a:lnTo>
                  <a:lnTo>
                    <a:pt x="104004" y="17078"/>
                  </a:lnTo>
                  <a:lnTo>
                    <a:pt x="99996" y="20797"/>
                  </a:lnTo>
                  <a:lnTo>
                    <a:pt x="95988" y="24290"/>
                  </a:lnTo>
                  <a:lnTo>
                    <a:pt x="92028" y="27261"/>
                  </a:lnTo>
                  <a:lnTo>
                    <a:pt x="87996" y="30051"/>
                  </a:lnTo>
                  <a:lnTo>
                    <a:pt x="84000" y="32659"/>
                  </a:lnTo>
                  <a:lnTo>
                    <a:pt x="80076" y="34881"/>
                  </a:lnTo>
                  <a:lnTo>
                    <a:pt x="76080" y="37104"/>
                  </a:lnTo>
                  <a:lnTo>
                    <a:pt x="72156" y="38986"/>
                  </a:lnTo>
                  <a:lnTo>
                    <a:pt x="68232" y="40461"/>
                  </a:lnTo>
                  <a:lnTo>
                    <a:pt x="64308" y="41958"/>
                  </a:lnTo>
                  <a:lnTo>
                    <a:pt x="60432" y="43228"/>
                  </a:lnTo>
                  <a:lnTo>
                    <a:pt x="56604" y="44180"/>
                  </a:lnTo>
                  <a:lnTo>
                    <a:pt x="52752" y="44906"/>
                  </a:lnTo>
                  <a:lnTo>
                    <a:pt x="48948" y="45654"/>
                  </a:lnTo>
                  <a:lnTo>
                    <a:pt x="45192" y="46017"/>
                  </a:lnTo>
                  <a:lnTo>
                    <a:pt x="41448" y="46403"/>
                  </a:lnTo>
                  <a:lnTo>
                    <a:pt x="37740" y="46562"/>
                  </a:lnTo>
                  <a:lnTo>
                    <a:pt x="34068" y="46403"/>
                  </a:lnTo>
                  <a:lnTo>
                    <a:pt x="30444" y="46403"/>
                  </a:lnTo>
                  <a:lnTo>
                    <a:pt x="26856" y="46017"/>
                  </a:lnTo>
                  <a:lnTo>
                    <a:pt x="23316" y="45450"/>
                  </a:lnTo>
                  <a:lnTo>
                    <a:pt x="19836" y="44906"/>
                  </a:lnTo>
                  <a:lnTo>
                    <a:pt x="16416" y="44339"/>
                  </a:lnTo>
                  <a:lnTo>
                    <a:pt x="13020" y="43432"/>
                  </a:lnTo>
                  <a:lnTo>
                    <a:pt x="9672" y="42479"/>
                  </a:lnTo>
                  <a:lnTo>
                    <a:pt x="6396" y="41572"/>
                  </a:lnTo>
                  <a:lnTo>
                    <a:pt x="0" y="39145"/>
                  </a:lnTo>
                  <a:cubicBezTo>
                    <a:pt x="336" y="45246"/>
                    <a:pt x="684" y="51324"/>
                    <a:pt x="1020" y="57425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455612" y="4241801"/>
              <a:ext cx="11277600" cy="2337161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19550"/>
                  </a:lnTo>
                  <a:lnTo>
                    <a:pt x="120000" y="120000"/>
                  </a:lnTo>
                  <a:lnTo>
                    <a:pt x="120000" y="105"/>
                  </a:lnTo>
                  <a:lnTo>
                    <a:pt x="120000" y="105"/>
                  </a:lnTo>
                  <a:lnTo>
                    <a:pt x="117276" y="2340"/>
                  </a:lnTo>
                  <a:lnTo>
                    <a:pt x="114564" y="4470"/>
                  </a:lnTo>
                  <a:lnTo>
                    <a:pt x="111840" y="6555"/>
                  </a:lnTo>
                  <a:lnTo>
                    <a:pt x="109104" y="8340"/>
                  </a:lnTo>
                  <a:lnTo>
                    <a:pt x="106380" y="10140"/>
                  </a:lnTo>
                  <a:lnTo>
                    <a:pt x="103644" y="11820"/>
                  </a:lnTo>
                  <a:lnTo>
                    <a:pt x="100944" y="13260"/>
                  </a:lnTo>
                  <a:lnTo>
                    <a:pt x="98208" y="14625"/>
                  </a:lnTo>
                  <a:lnTo>
                    <a:pt x="95484" y="15870"/>
                  </a:lnTo>
                  <a:lnTo>
                    <a:pt x="92808" y="16950"/>
                  </a:lnTo>
                  <a:lnTo>
                    <a:pt x="90096" y="18030"/>
                  </a:lnTo>
                  <a:lnTo>
                    <a:pt x="87420" y="18930"/>
                  </a:lnTo>
                  <a:lnTo>
                    <a:pt x="84744" y="19635"/>
                  </a:lnTo>
                  <a:lnTo>
                    <a:pt x="82080" y="20370"/>
                  </a:lnTo>
                  <a:lnTo>
                    <a:pt x="79440" y="20985"/>
                  </a:lnTo>
                  <a:lnTo>
                    <a:pt x="76824" y="21420"/>
                  </a:lnTo>
                  <a:lnTo>
                    <a:pt x="74208" y="21795"/>
                  </a:lnTo>
                  <a:lnTo>
                    <a:pt x="71616" y="22155"/>
                  </a:lnTo>
                  <a:lnTo>
                    <a:pt x="69060" y="22320"/>
                  </a:lnTo>
                  <a:lnTo>
                    <a:pt x="66504" y="22500"/>
                  </a:lnTo>
                  <a:lnTo>
                    <a:pt x="63984" y="22590"/>
                  </a:lnTo>
                  <a:lnTo>
                    <a:pt x="61488" y="22500"/>
                  </a:lnTo>
                  <a:lnTo>
                    <a:pt x="59016" y="22500"/>
                  </a:lnTo>
                  <a:lnTo>
                    <a:pt x="56568" y="22320"/>
                  </a:lnTo>
                  <a:lnTo>
                    <a:pt x="54168" y="22050"/>
                  </a:lnTo>
                  <a:lnTo>
                    <a:pt x="51792" y="21795"/>
                  </a:lnTo>
                  <a:lnTo>
                    <a:pt x="49464" y="21510"/>
                  </a:lnTo>
                  <a:lnTo>
                    <a:pt x="47148" y="21075"/>
                  </a:lnTo>
                  <a:lnTo>
                    <a:pt x="44868" y="20610"/>
                  </a:lnTo>
                  <a:lnTo>
                    <a:pt x="42636" y="20190"/>
                  </a:lnTo>
                  <a:lnTo>
                    <a:pt x="38280" y="19005"/>
                  </a:lnTo>
                  <a:lnTo>
                    <a:pt x="34104" y="17745"/>
                  </a:lnTo>
                  <a:lnTo>
                    <a:pt x="30096" y="16425"/>
                  </a:lnTo>
                  <a:lnTo>
                    <a:pt x="26304" y="14970"/>
                  </a:lnTo>
                  <a:lnTo>
                    <a:pt x="22680" y="13455"/>
                  </a:lnTo>
                  <a:lnTo>
                    <a:pt x="19320" y="11820"/>
                  </a:lnTo>
                  <a:lnTo>
                    <a:pt x="16164" y="10215"/>
                  </a:lnTo>
                  <a:lnTo>
                    <a:pt x="13260" y="8610"/>
                  </a:lnTo>
                  <a:lnTo>
                    <a:pt x="10596" y="7095"/>
                  </a:lnTo>
                  <a:lnTo>
                    <a:pt x="8232" y="5655"/>
                  </a:lnTo>
                  <a:lnTo>
                    <a:pt x="6096" y="4290"/>
                  </a:lnTo>
                  <a:lnTo>
                    <a:pt x="4296" y="3150"/>
                  </a:lnTo>
                  <a:lnTo>
                    <a:pt x="2784" y="2070"/>
                  </a:lnTo>
                  <a:lnTo>
                    <a:pt x="708" y="52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85" name="Shape 185"/>
            <p:cNvSpPr/>
            <p:nvPr/>
          </p:nvSpPr>
          <p:spPr>
            <a:xfrm>
              <a:off x="0" y="1587"/>
              <a:ext cx="12192000" cy="6856413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  <a:moveTo>
                    <a:pt x="115248" y="111664"/>
                  </a:moveTo>
                  <a:lnTo>
                    <a:pt x="4688" y="111664"/>
                  </a:lnTo>
                  <a:lnTo>
                    <a:pt x="4688" y="8224"/>
                  </a:lnTo>
                  <a:lnTo>
                    <a:pt x="115248" y="8224"/>
                  </a:lnTo>
                  <a:lnTo>
                    <a:pt x="115248" y="1116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86" name="Shape 186"/>
          <p:cNvSpPr txBox="1"/>
          <p:nvPr>
            <p:ph type="title"/>
          </p:nvPr>
        </p:nvSpPr>
        <p:spPr>
          <a:xfrm>
            <a:off x="1154954" y="2370667"/>
            <a:ext cx="8825660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40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1154954" y="5024967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0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8" name="Shape 188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9" name="Shape 189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0" name="Shape 19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" name="Shape 19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Column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1154954" y="2603502"/>
            <a:ext cx="314187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5" name="Shape 195"/>
          <p:cNvSpPr txBox="1"/>
          <p:nvPr>
            <p:ph idx="2" type="body"/>
          </p:nvPr>
        </p:nvSpPr>
        <p:spPr>
          <a:xfrm>
            <a:off x="1154953" y="3179764"/>
            <a:ext cx="3141879" cy="28472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6" name="Shape 196"/>
          <p:cNvSpPr txBox="1"/>
          <p:nvPr>
            <p:ph idx="3" type="body"/>
          </p:nvPr>
        </p:nvSpPr>
        <p:spPr>
          <a:xfrm>
            <a:off x="4512721" y="2603500"/>
            <a:ext cx="314700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7" name="Shape 197"/>
          <p:cNvSpPr txBox="1"/>
          <p:nvPr>
            <p:ph idx="4" type="body"/>
          </p:nvPr>
        </p:nvSpPr>
        <p:spPr>
          <a:xfrm>
            <a:off x="4512721" y="3179763"/>
            <a:ext cx="3147009" cy="28472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8" name="Shape 198"/>
          <p:cNvSpPr txBox="1"/>
          <p:nvPr>
            <p:ph idx="5" type="body"/>
          </p:nvPr>
        </p:nvSpPr>
        <p:spPr>
          <a:xfrm>
            <a:off x="7888135" y="2603501"/>
            <a:ext cx="314573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9" name="Shape 199"/>
          <p:cNvSpPr txBox="1"/>
          <p:nvPr>
            <p:ph idx="6" type="body"/>
          </p:nvPr>
        </p:nvSpPr>
        <p:spPr>
          <a:xfrm>
            <a:off x="7888329" y="3179762"/>
            <a:ext cx="3145536" cy="28472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cxnSp>
        <p:nvCxnSpPr>
          <p:cNvPr id="200" name="Shape 200"/>
          <p:cNvCxnSpPr/>
          <p:nvPr/>
        </p:nvCxnSpPr>
        <p:spPr>
          <a:xfrm>
            <a:off x="440397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Shape 201"/>
          <p:cNvCxnSpPr/>
          <p:nvPr/>
        </p:nvCxnSpPr>
        <p:spPr>
          <a:xfrm>
            <a:off x="777240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2" name="Shape 202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3" name="Shape 203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4" name="Shape 20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Picture Column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1154954" y="4532844"/>
            <a:ext cx="30504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8" name="Shape 208"/>
          <p:cNvSpPr/>
          <p:nvPr>
            <p:ph idx="2" type="pic"/>
          </p:nvPr>
        </p:nvSpPr>
        <p:spPr>
          <a:xfrm>
            <a:off x="1334553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9" name="Shape 209"/>
          <p:cNvSpPr txBox="1"/>
          <p:nvPr>
            <p:ph idx="3" type="body"/>
          </p:nvPr>
        </p:nvSpPr>
        <p:spPr>
          <a:xfrm>
            <a:off x="1154954" y="5109106"/>
            <a:ext cx="3050438" cy="9179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0" name="Shape 210"/>
          <p:cNvSpPr txBox="1"/>
          <p:nvPr>
            <p:ph idx="4" type="body"/>
          </p:nvPr>
        </p:nvSpPr>
        <p:spPr>
          <a:xfrm>
            <a:off x="4568865" y="4532844"/>
            <a:ext cx="3050438" cy="57626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1" name="Shape 211"/>
          <p:cNvSpPr/>
          <p:nvPr>
            <p:ph idx="5" type="pic"/>
          </p:nvPr>
        </p:nvSpPr>
        <p:spPr>
          <a:xfrm>
            <a:off x="4748462" y="2603500"/>
            <a:ext cx="2691243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2" name="Shape 212"/>
          <p:cNvSpPr txBox="1"/>
          <p:nvPr>
            <p:ph idx="6" type="body"/>
          </p:nvPr>
        </p:nvSpPr>
        <p:spPr>
          <a:xfrm>
            <a:off x="4570172" y="5109105"/>
            <a:ext cx="3050438" cy="9179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3" name="Shape 213"/>
          <p:cNvSpPr txBox="1"/>
          <p:nvPr>
            <p:ph idx="7" type="body"/>
          </p:nvPr>
        </p:nvSpPr>
        <p:spPr>
          <a:xfrm>
            <a:off x="7982775" y="4532845"/>
            <a:ext cx="305109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4" name="Shape 214"/>
          <p:cNvSpPr/>
          <p:nvPr>
            <p:ph idx="8" type="pic"/>
          </p:nvPr>
        </p:nvSpPr>
        <p:spPr>
          <a:xfrm>
            <a:off x="8163031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5" name="Shape 215"/>
          <p:cNvSpPr txBox="1"/>
          <p:nvPr>
            <p:ph idx="9" type="body"/>
          </p:nvPr>
        </p:nvSpPr>
        <p:spPr>
          <a:xfrm>
            <a:off x="7982775" y="5109104"/>
            <a:ext cx="3051096" cy="9179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cxnSp>
        <p:nvCxnSpPr>
          <p:cNvPr id="216" name="Shape 216"/>
          <p:cNvCxnSpPr/>
          <p:nvPr/>
        </p:nvCxnSpPr>
        <p:spPr>
          <a:xfrm>
            <a:off x="440583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Shape 217"/>
          <p:cNvCxnSpPr/>
          <p:nvPr/>
        </p:nvCxnSpPr>
        <p:spPr>
          <a:xfrm>
            <a:off x="7797802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8" name="Shape 218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9" name="Shape 219"/>
          <p:cNvSpPr txBox="1"/>
          <p:nvPr>
            <p:ph idx="11" type="ftr"/>
          </p:nvPr>
        </p:nvSpPr>
        <p:spPr>
          <a:xfrm>
            <a:off x="561111" y="6391838"/>
            <a:ext cx="3644282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0" name="Shape 22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Title and Vertical Text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3" name="Shape 223"/>
          <p:cNvSpPr txBox="1"/>
          <p:nvPr>
            <p:ph idx="1" type="body"/>
          </p:nvPr>
        </p:nvSpPr>
        <p:spPr>
          <a:xfrm rot="5400000">
            <a:off x="3859634" y="-101180"/>
            <a:ext cx="3416300" cy="8825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4" name="Shape 224"/>
          <p:cNvSpPr txBox="1"/>
          <p:nvPr>
            <p:ph idx="10" type="dt"/>
          </p:nvPr>
        </p:nvSpPr>
        <p:spPr>
          <a:xfrm>
            <a:off x="10695439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5" name="Shape 225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6" name="Shape 22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 type="vertTitleAndTx">
  <p:cSld name="Vertical Title and Tex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Shape 22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29" name="Shape 22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 rot="5101749">
              <a:off x="6294738" y="4577737"/>
              <a:ext cx="3299407" cy="440924"/>
            </a:xfrm>
            <a:custGeom>
              <a:pathLst>
                <a:path extrusionOk="0" h="120000" w="120000">
                  <a:moveTo>
                    <a:pt x="1020" y="57425"/>
                  </a:moveTo>
                  <a:cubicBezTo>
                    <a:pt x="20832" y="88701"/>
                    <a:pt x="90288" y="120158"/>
                    <a:pt x="119496" y="120000"/>
                  </a:cubicBezTo>
                  <a:cubicBezTo>
                    <a:pt x="119868" y="44407"/>
                    <a:pt x="119628" y="75592"/>
                    <a:pt x="120000" y="0"/>
                  </a:cubicBezTo>
                  <a:lnTo>
                    <a:pt x="120000" y="0"/>
                  </a:lnTo>
                  <a:lnTo>
                    <a:pt x="116004" y="4626"/>
                  </a:lnTo>
                  <a:lnTo>
                    <a:pt x="112008" y="9072"/>
                  </a:lnTo>
                  <a:lnTo>
                    <a:pt x="108012" y="13381"/>
                  </a:lnTo>
                  <a:lnTo>
                    <a:pt x="104004" y="17078"/>
                  </a:lnTo>
                  <a:lnTo>
                    <a:pt x="99996" y="20797"/>
                  </a:lnTo>
                  <a:lnTo>
                    <a:pt x="95988" y="24290"/>
                  </a:lnTo>
                  <a:lnTo>
                    <a:pt x="92028" y="27261"/>
                  </a:lnTo>
                  <a:lnTo>
                    <a:pt x="87996" y="30051"/>
                  </a:lnTo>
                  <a:lnTo>
                    <a:pt x="84000" y="32659"/>
                  </a:lnTo>
                  <a:lnTo>
                    <a:pt x="80076" y="34881"/>
                  </a:lnTo>
                  <a:lnTo>
                    <a:pt x="76080" y="37104"/>
                  </a:lnTo>
                  <a:lnTo>
                    <a:pt x="72156" y="38986"/>
                  </a:lnTo>
                  <a:lnTo>
                    <a:pt x="68232" y="40461"/>
                  </a:lnTo>
                  <a:lnTo>
                    <a:pt x="64308" y="41958"/>
                  </a:lnTo>
                  <a:lnTo>
                    <a:pt x="60432" y="43228"/>
                  </a:lnTo>
                  <a:lnTo>
                    <a:pt x="56604" y="44180"/>
                  </a:lnTo>
                  <a:lnTo>
                    <a:pt x="52752" y="44906"/>
                  </a:lnTo>
                  <a:lnTo>
                    <a:pt x="48948" y="45654"/>
                  </a:lnTo>
                  <a:lnTo>
                    <a:pt x="45192" y="46017"/>
                  </a:lnTo>
                  <a:lnTo>
                    <a:pt x="41448" y="46403"/>
                  </a:lnTo>
                  <a:lnTo>
                    <a:pt x="37740" y="46562"/>
                  </a:lnTo>
                  <a:lnTo>
                    <a:pt x="34068" y="46403"/>
                  </a:lnTo>
                  <a:lnTo>
                    <a:pt x="30444" y="46403"/>
                  </a:lnTo>
                  <a:lnTo>
                    <a:pt x="26856" y="46017"/>
                  </a:lnTo>
                  <a:lnTo>
                    <a:pt x="23316" y="45450"/>
                  </a:lnTo>
                  <a:lnTo>
                    <a:pt x="19836" y="44906"/>
                  </a:lnTo>
                  <a:lnTo>
                    <a:pt x="16416" y="44339"/>
                  </a:lnTo>
                  <a:lnTo>
                    <a:pt x="13020" y="43432"/>
                  </a:lnTo>
                  <a:lnTo>
                    <a:pt x="9672" y="42479"/>
                  </a:lnTo>
                  <a:lnTo>
                    <a:pt x="6396" y="41572"/>
                  </a:lnTo>
                  <a:lnTo>
                    <a:pt x="0" y="39145"/>
                  </a:lnTo>
                  <a:cubicBezTo>
                    <a:pt x="336" y="45246"/>
                    <a:pt x="684" y="51324"/>
                    <a:pt x="1020" y="57425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 rot="5400000">
              <a:off x="4449232" y="2801721"/>
              <a:ext cx="6053670" cy="1254558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19550"/>
                  </a:lnTo>
                  <a:lnTo>
                    <a:pt x="120000" y="120000"/>
                  </a:lnTo>
                  <a:lnTo>
                    <a:pt x="120000" y="105"/>
                  </a:lnTo>
                  <a:lnTo>
                    <a:pt x="120000" y="105"/>
                  </a:lnTo>
                  <a:lnTo>
                    <a:pt x="117276" y="2340"/>
                  </a:lnTo>
                  <a:lnTo>
                    <a:pt x="114564" y="4470"/>
                  </a:lnTo>
                  <a:lnTo>
                    <a:pt x="111840" y="6555"/>
                  </a:lnTo>
                  <a:lnTo>
                    <a:pt x="109104" y="8340"/>
                  </a:lnTo>
                  <a:lnTo>
                    <a:pt x="106380" y="10140"/>
                  </a:lnTo>
                  <a:lnTo>
                    <a:pt x="103644" y="11820"/>
                  </a:lnTo>
                  <a:lnTo>
                    <a:pt x="100944" y="13260"/>
                  </a:lnTo>
                  <a:lnTo>
                    <a:pt x="98208" y="14625"/>
                  </a:lnTo>
                  <a:lnTo>
                    <a:pt x="95484" y="15870"/>
                  </a:lnTo>
                  <a:lnTo>
                    <a:pt x="92808" y="16950"/>
                  </a:lnTo>
                  <a:lnTo>
                    <a:pt x="90096" y="18030"/>
                  </a:lnTo>
                  <a:lnTo>
                    <a:pt x="87420" y="18930"/>
                  </a:lnTo>
                  <a:lnTo>
                    <a:pt x="84744" y="19635"/>
                  </a:lnTo>
                  <a:lnTo>
                    <a:pt x="82080" y="20370"/>
                  </a:lnTo>
                  <a:lnTo>
                    <a:pt x="79440" y="20985"/>
                  </a:lnTo>
                  <a:lnTo>
                    <a:pt x="76824" y="21420"/>
                  </a:lnTo>
                  <a:lnTo>
                    <a:pt x="74208" y="21795"/>
                  </a:lnTo>
                  <a:lnTo>
                    <a:pt x="71616" y="22155"/>
                  </a:lnTo>
                  <a:lnTo>
                    <a:pt x="69060" y="22320"/>
                  </a:lnTo>
                  <a:lnTo>
                    <a:pt x="66504" y="22500"/>
                  </a:lnTo>
                  <a:lnTo>
                    <a:pt x="63984" y="22590"/>
                  </a:lnTo>
                  <a:lnTo>
                    <a:pt x="61488" y="22500"/>
                  </a:lnTo>
                  <a:lnTo>
                    <a:pt x="59016" y="22500"/>
                  </a:lnTo>
                  <a:lnTo>
                    <a:pt x="56568" y="22320"/>
                  </a:lnTo>
                  <a:lnTo>
                    <a:pt x="54168" y="22050"/>
                  </a:lnTo>
                  <a:lnTo>
                    <a:pt x="51792" y="21795"/>
                  </a:lnTo>
                  <a:lnTo>
                    <a:pt x="49464" y="21510"/>
                  </a:lnTo>
                  <a:lnTo>
                    <a:pt x="47148" y="21075"/>
                  </a:lnTo>
                  <a:lnTo>
                    <a:pt x="44868" y="20610"/>
                  </a:lnTo>
                  <a:lnTo>
                    <a:pt x="42636" y="20190"/>
                  </a:lnTo>
                  <a:lnTo>
                    <a:pt x="38280" y="19005"/>
                  </a:lnTo>
                  <a:lnTo>
                    <a:pt x="34104" y="17745"/>
                  </a:lnTo>
                  <a:lnTo>
                    <a:pt x="30096" y="16425"/>
                  </a:lnTo>
                  <a:lnTo>
                    <a:pt x="26304" y="14970"/>
                  </a:lnTo>
                  <a:lnTo>
                    <a:pt x="22680" y="13455"/>
                  </a:lnTo>
                  <a:lnTo>
                    <a:pt x="19320" y="11820"/>
                  </a:lnTo>
                  <a:lnTo>
                    <a:pt x="16164" y="10215"/>
                  </a:lnTo>
                  <a:lnTo>
                    <a:pt x="13260" y="8610"/>
                  </a:lnTo>
                  <a:lnTo>
                    <a:pt x="10596" y="7095"/>
                  </a:lnTo>
                  <a:lnTo>
                    <a:pt x="8232" y="5655"/>
                  </a:lnTo>
                  <a:lnTo>
                    <a:pt x="6096" y="4290"/>
                  </a:lnTo>
                  <a:lnTo>
                    <a:pt x="4296" y="3150"/>
                  </a:lnTo>
                  <a:lnTo>
                    <a:pt x="2784" y="2070"/>
                  </a:lnTo>
                  <a:lnTo>
                    <a:pt x="708" y="52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38" name="Shape 238"/>
            <p:cNvSpPr/>
            <p:nvPr/>
          </p:nvSpPr>
          <p:spPr>
            <a:xfrm>
              <a:off x="0" y="1587"/>
              <a:ext cx="12192000" cy="6856413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  <a:moveTo>
                    <a:pt x="115248" y="111664"/>
                  </a:moveTo>
                  <a:lnTo>
                    <a:pt x="4688" y="111664"/>
                  </a:lnTo>
                  <a:lnTo>
                    <a:pt x="4688" y="8224"/>
                  </a:lnTo>
                  <a:lnTo>
                    <a:pt x="115248" y="8224"/>
                  </a:lnTo>
                  <a:lnTo>
                    <a:pt x="115248" y="1116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39" name="Shape 239"/>
          <p:cNvSpPr txBox="1"/>
          <p:nvPr>
            <p:ph type="title"/>
          </p:nvPr>
        </p:nvSpPr>
        <p:spPr>
          <a:xfrm rot="5400000">
            <a:off x="6915922" y="2947779"/>
            <a:ext cx="4748590" cy="140996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0" name="Shape 240"/>
          <p:cNvSpPr txBox="1"/>
          <p:nvPr>
            <p:ph idx="1" type="body"/>
          </p:nvPr>
        </p:nvSpPr>
        <p:spPr>
          <a:xfrm rot="5400000">
            <a:off x="1908671" y="524749"/>
            <a:ext cx="4748590" cy="62560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1" name="Shape 241"/>
          <p:cNvSpPr txBox="1"/>
          <p:nvPr>
            <p:ph idx="10" type="dt"/>
          </p:nvPr>
        </p:nvSpPr>
        <p:spPr>
          <a:xfrm>
            <a:off x="10653104" y="6391838"/>
            <a:ext cx="992135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2" name="Shape 242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43" name="Shape 24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" name="Shape 24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 and Conte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 u="none" cap="none" strike="noStrike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 type="secHead">
  <p:cSld name="Section 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Shape 3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0" name="Shape 4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19550"/>
                  </a:lnTo>
                  <a:lnTo>
                    <a:pt x="120000" y="120000"/>
                  </a:lnTo>
                  <a:lnTo>
                    <a:pt x="120000" y="105"/>
                  </a:lnTo>
                  <a:lnTo>
                    <a:pt x="120000" y="105"/>
                  </a:lnTo>
                  <a:lnTo>
                    <a:pt x="117276" y="2340"/>
                  </a:lnTo>
                  <a:lnTo>
                    <a:pt x="114564" y="4470"/>
                  </a:lnTo>
                  <a:lnTo>
                    <a:pt x="111840" y="6555"/>
                  </a:lnTo>
                  <a:lnTo>
                    <a:pt x="109104" y="8340"/>
                  </a:lnTo>
                  <a:lnTo>
                    <a:pt x="106380" y="10140"/>
                  </a:lnTo>
                  <a:lnTo>
                    <a:pt x="103644" y="11820"/>
                  </a:lnTo>
                  <a:lnTo>
                    <a:pt x="100944" y="13260"/>
                  </a:lnTo>
                  <a:lnTo>
                    <a:pt x="98208" y="14625"/>
                  </a:lnTo>
                  <a:lnTo>
                    <a:pt x="95484" y="15870"/>
                  </a:lnTo>
                  <a:lnTo>
                    <a:pt x="92808" y="16950"/>
                  </a:lnTo>
                  <a:lnTo>
                    <a:pt x="90096" y="18030"/>
                  </a:lnTo>
                  <a:lnTo>
                    <a:pt x="87420" y="18930"/>
                  </a:lnTo>
                  <a:lnTo>
                    <a:pt x="84744" y="19635"/>
                  </a:lnTo>
                  <a:lnTo>
                    <a:pt x="82080" y="20370"/>
                  </a:lnTo>
                  <a:lnTo>
                    <a:pt x="79440" y="20985"/>
                  </a:lnTo>
                  <a:lnTo>
                    <a:pt x="76824" y="21420"/>
                  </a:lnTo>
                  <a:lnTo>
                    <a:pt x="74208" y="21795"/>
                  </a:lnTo>
                  <a:lnTo>
                    <a:pt x="71616" y="22155"/>
                  </a:lnTo>
                  <a:lnTo>
                    <a:pt x="69060" y="22320"/>
                  </a:lnTo>
                  <a:lnTo>
                    <a:pt x="66504" y="22500"/>
                  </a:lnTo>
                  <a:lnTo>
                    <a:pt x="63984" y="22590"/>
                  </a:lnTo>
                  <a:lnTo>
                    <a:pt x="61488" y="22500"/>
                  </a:lnTo>
                  <a:lnTo>
                    <a:pt x="59016" y="22500"/>
                  </a:lnTo>
                  <a:lnTo>
                    <a:pt x="56568" y="22320"/>
                  </a:lnTo>
                  <a:lnTo>
                    <a:pt x="54168" y="22050"/>
                  </a:lnTo>
                  <a:lnTo>
                    <a:pt x="51792" y="21795"/>
                  </a:lnTo>
                  <a:lnTo>
                    <a:pt x="49464" y="21510"/>
                  </a:lnTo>
                  <a:lnTo>
                    <a:pt x="47148" y="21075"/>
                  </a:lnTo>
                  <a:lnTo>
                    <a:pt x="44868" y="20610"/>
                  </a:lnTo>
                  <a:lnTo>
                    <a:pt x="42636" y="20190"/>
                  </a:lnTo>
                  <a:lnTo>
                    <a:pt x="38280" y="19005"/>
                  </a:lnTo>
                  <a:lnTo>
                    <a:pt x="34104" y="17745"/>
                  </a:lnTo>
                  <a:lnTo>
                    <a:pt x="30096" y="16425"/>
                  </a:lnTo>
                  <a:lnTo>
                    <a:pt x="26304" y="14970"/>
                  </a:lnTo>
                  <a:lnTo>
                    <a:pt x="22680" y="13455"/>
                  </a:lnTo>
                  <a:lnTo>
                    <a:pt x="19320" y="11820"/>
                  </a:lnTo>
                  <a:lnTo>
                    <a:pt x="16164" y="10215"/>
                  </a:lnTo>
                  <a:lnTo>
                    <a:pt x="13260" y="8610"/>
                  </a:lnTo>
                  <a:lnTo>
                    <a:pt x="10596" y="7095"/>
                  </a:lnTo>
                  <a:lnTo>
                    <a:pt x="8232" y="5655"/>
                  </a:lnTo>
                  <a:lnTo>
                    <a:pt x="6096" y="4290"/>
                  </a:lnTo>
                  <a:lnTo>
                    <a:pt x="4296" y="3150"/>
                  </a:lnTo>
                  <a:lnTo>
                    <a:pt x="2784" y="2070"/>
                  </a:lnTo>
                  <a:lnTo>
                    <a:pt x="708" y="52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48" name="Shape 48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pathLst>
                <a:path extrusionOk="0" h="120000" w="120000">
                  <a:moveTo>
                    <a:pt x="1020" y="57425"/>
                  </a:moveTo>
                  <a:cubicBezTo>
                    <a:pt x="20832" y="88701"/>
                    <a:pt x="90288" y="120158"/>
                    <a:pt x="119496" y="120000"/>
                  </a:cubicBezTo>
                  <a:cubicBezTo>
                    <a:pt x="119868" y="44407"/>
                    <a:pt x="119628" y="75592"/>
                    <a:pt x="120000" y="0"/>
                  </a:cubicBezTo>
                  <a:lnTo>
                    <a:pt x="120000" y="0"/>
                  </a:lnTo>
                  <a:lnTo>
                    <a:pt x="116004" y="4626"/>
                  </a:lnTo>
                  <a:lnTo>
                    <a:pt x="112008" y="9072"/>
                  </a:lnTo>
                  <a:lnTo>
                    <a:pt x="108012" y="13381"/>
                  </a:lnTo>
                  <a:lnTo>
                    <a:pt x="104004" y="17078"/>
                  </a:lnTo>
                  <a:lnTo>
                    <a:pt x="99996" y="20797"/>
                  </a:lnTo>
                  <a:lnTo>
                    <a:pt x="95988" y="24290"/>
                  </a:lnTo>
                  <a:lnTo>
                    <a:pt x="92028" y="27261"/>
                  </a:lnTo>
                  <a:lnTo>
                    <a:pt x="87996" y="30051"/>
                  </a:lnTo>
                  <a:lnTo>
                    <a:pt x="84000" y="32659"/>
                  </a:lnTo>
                  <a:lnTo>
                    <a:pt x="80076" y="34881"/>
                  </a:lnTo>
                  <a:lnTo>
                    <a:pt x="76080" y="37104"/>
                  </a:lnTo>
                  <a:lnTo>
                    <a:pt x="72156" y="38986"/>
                  </a:lnTo>
                  <a:lnTo>
                    <a:pt x="68232" y="40461"/>
                  </a:lnTo>
                  <a:lnTo>
                    <a:pt x="64308" y="41958"/>
                  </a:lnTo>
                  <a:lnTo>
                    <a:pt x="60432" y="43228"/>
                  </a:lnTo>
                  <a:lnTo>
                    <a:pt x="56604" y="44180"/>
                  </a:lnTo>
                  <a:lnTo>
                    <a:pt x="52752" y="44906"/>
                  </a:lnTo>
                  <a:lnTo>
                    <a:pt x="48948" y="45654"/>
                  </a:lnTo>
                  <a:lnTo>
                    <a:pt x="45192" y="46017"/>
                  </a:lnTo>
                  <a:lnTo>
                    <a:pt x="41448" y="46403"/>
                  </a:lnTo>
                  <a:lnTo>
                    <a:pt x="37740" y="46562"/>
                  </a:lnTo>
                  <a:lnTo>
                    <a:pt x="34068" y="46403"/>
                  </a:lnTo>
                  <a:lnTo>
                    <a:pt x="30444" y="46403"/>
                  </a:lnTo>
                  <a:lnTo>
                    <a:pt x="26856" y="46017"/>
                  </a:lnTo>
                  <a:lnTo>
                    <a:pt x="23316" y="45450"/>
                  </a:lnTo>
                  <a:lnTo>
                    <a:pt x="19836" y="44906"/>
                  </a:lnTo>
                  <a:lnTo>
                    <a:pt x="16416" y="44339"/>
                  </a:lnTo>
                  <a:lnTo>
                    <a:pt x="13020" y="43432"/>
                  </a:lnTo>
                  <a:lnTo>
                    <a:pt x="9672" y="42479"/>
                  </a:lnTo>
                  <a:lnTo>
                    <a:pt x="6396" y="41572"/>
                  </a:lnTo>
                  <a:lnTo>
                    <a:pt x="0" y="39145"/>
                  </a:lnTo>
                  <a:cubicBezTo>
                    <a:pt x="336" y="45246"/>
                    <a:pt x="684" y="51324"/>
                    <a:pt x="1020" y="57425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0" y="1587"/>
              <a:ext cx="12192000" cy="6856413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  <a:moveTo>
                    <a:pt x="115248" y="111664"/>
                  </a:moveTo>
                  <a:lnTo>
                    <a:pt x="4688" y="111664"/>
                  </a:lnTo>
                  <a:lnTo>
                    <a:pt x="4688" y="8224"/>
                  </a:lnTo>
                  <a:lnTo>
                    <a:pt x="115248" y="8224"/>
                  </a:lnTo>
                  <a:lnTo>
                    <a:pt x="115248" y="1116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0" name="Shape 50"/>
          <p:cNvSpPr txBox="1"/>
          <p:nvPr>
            <p:ph type="title"/>
          </p:nvPr>
        </p:nvSpPr>
        <p:spPr>
          <a:xfrm>
            <a:off x="1154954" y="2677645"/>
            <a:ext cx="4351025" cy="22838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40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6895559" y="2677644"/>
            <a:ext cx="3757545" cy="22838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0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4" name="Shape 5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Two Conte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1154954" y="2603500"/>
            <a:ext cx="4825158" cy="34163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2" type="body"/>
          </p:nvPr>
        </p:nvSpPr>
        <p:spPr>
          <a:xfrm>
            <a:off x="6208712" y="2603500"/>
            <a:ext cx="48251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Comparison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1154954" y="2603500"/>
            <a:ext cx="4825157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2" type="body"/>
          </p:nvPr>
        </p:nvSpPr>
        <p:spPr>
          <a:xfrm>
            <a:off x="1154954" y="3179762"/>
            <a:ext cx="4825158" cy="28400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3" type="body"/>
          </p:nvPr>
        </p:nvSpPr>
        <p:spPr>
          <a:xfrm>
            <a:off x="6208712" y="2603500"/>
            <a:ext cx="482515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4" type="body"/>
          </p:nvPr>
        </p:nvSpPr>
        <p:spPr>
          <a:xfrm>
            <a:off x="6208712" y="3179762"/>
            <a:ext cx="4825159" cy="28400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 type="blank">
  <p:cSld name="Blank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80" name="Shape 8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 type="objTx">
  <p:cSld name="Content with Caption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Shape 8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4" name="Shape 8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pathLst>
                <a:path extrusionOk="0" h="120000" w="120000">
                  <a:moveTo>
                    <a:pt x="1020" y="57425"/>
                  </a:moveTo>
                  <a:cubicBezTo>
                    <a:pt x="20832" y="88701"/>
                    <a:pt x="90288" y="120158"/>
                    <a:pt x="119496" y="120000"/>
                  </a:cubicBezTo>
                  <a:cubicBezTo>
                    <a:pt x="119868" y="44407"/>
                    <a:pt x="119628" y="75592"/>
                    <a:pt x="120000" y="0"/>
                  </a:cubicBezTo>
                  <a:lnTo>
                    <a:pt x="120000" y="0"/>
                  </a:lnTo>
                  <a:lnTo>
                    <a:pt x="116004" y="4626"/>
                  </a:lnTo>
                  <a:lnTo>
                    <a:pt x="112008" y="9072"/>
                  </a:lnTo>
                  <a:lnTo>
                    <a:pt x="108012" y="13381"/>
                  </a:lnTo>
                  <a:lnTo>
                    <a:pt x="104004" y="17078"/>
                  </a:lnTo>
                  <a:lnTo>
                    <a:pt x="99996" y="20797"/>
                  </a:lnTo>
                  <a:lnTo>
                    <a:pt x="95988" y="24290"/>
                  </a:lnTo>
                  <a:lnTo>
                    <a:pt x="92028" y="27261"/>
                  </a:lnTo>
                  <a:lnTo>
                    <a:pt x="87996" y="30051"/>
                  </a:lnTo>
                  <a:lnTo>
                    <a:pt x="84000" y="32659"/>
                  </a:lnTo>
                  <a:lnTo>
                    <a:pt x="80076" y="34881"/>
                  </a:lnTo>
                  <a:lnTo>
                    <a:pt x="76080" y="37104"/>
                  </a:lnTo>
                  <a:lnTo>
                    <a:pt x="72156" y="38986"/>
                  </a:lnTo>
                  <a:lnTo>
                    <a:pt x="68232" y="40461"/>
                  </a:lnTo>
                  <a:lnTo>
                    <a:pt x="64308" y="41958"/>
                  </a:lnTo>
                  <a:lnTo>
                    <a:pt x="60432" y="43228"/>
                  </a:lnTo>
                  <a:lnTo>
                    <a:pt x="56604" y="44180"/>
                  </a:lnTo>
                  <a:lnTo>
                    <a:pt x="52752" y="44906"/>
                  </a:lnTo>
                  <a:lnTo>
                    <a:pt x="48948" y="45654"/>
                  </a:lnTo>
                  <a:lnTo>
                    <a:pt x="45192" y="46017"/>
                  </a:lnTo>
                  <a:lnTo>
                    <a:pt x="41448" y="46403"/>
                  </a:lnTo>
                  <a:lnTo>
                    <a:pt x="37740" y="46562"/>
                  </a:lnTo>
                  <a:lnTo>
                    <a:pt x="34068" y="46403"/>
                  </a:lnTo>
                  <a:lnTo>
                    <a:pt x="30444" y="46403"/>
                  </a:lnTo>
                  <a:lnTo>
                    <a:pt x="26856" y="46017"/>
                  </a:lnTo>
                  <a:lnTo>
                    <a:pt x="23316" y="45450"/>
                  </a:lnTo>
                  <a:lnTo>
                    <a:pt x="19836" y="44906"/>
                  </a:lnTo>
                  <a:lnTo>
                    <a:pt x="16416" y="44339"/>
                  </a:lnTo>
                  <a:lnTo>
                    <a:pt x="13020" y="43432"/>
                  </a:lnTo>
                  <a:lnTo>
                    <a:pt x="9672" y="42479"/>
                  </a:lnTo>
                  <a:lnTo>
                    <a:pt x="6396" y="41572"/>
                  </a:lnTo>
                  <a:lnTo>
                    <a:pt x="0" y="39145"/>
                  </a:lnTo>
                  <a:cubicBezTo>
                    <a:pt x="336" y="45246"/>
                    <a:pt x="684" y="51324"/>
                    <a:pt x="1020" y="57425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19550"/>
                  </a:lnTo>
                  <a:lnTo>
                    <a:pt x="120000" y="120000"/>
                  </a:lnTo>
                  <a:lnTo>
                    <a:pt x="120000" y="105"/>
                  </a:lnTo>
                  <a:lnTo>
                    <a:pt x="120000" y="105"/>
                  </a:lnTo>
                  <a:lnTo>
                    <a:pt x="117276" y="2340"/>
                  </a:lnTo>
                  <a:lnTo>
                    <a:pt x="114564" y="4470"/>
                  </a:lnTo>
                  <a:lnTo>
                    <a:pt x="111840" y="6555"/>
                  </a:lnTo>
                  <a:lnTo>
                    <a:pt x="109104" y="8340"/>
                  </a:lnTo>
                  <a:lnTo>
                    <a:pt x="106380" y="10140"/>
                  </a:lnTo>
                  <a:lnTo>
                    <a:pt x="103644" y="11820"/>
                  </a:lnTo>
                  <a:lnTo>
                    <a:pt x="100944" y="13260"/>
                  </a:lnTo>
                  <a:lnTo>
                    <a:pt x="98208" y="14625"/>
                  </a:lnTo>
                  <a:lnTo>
                    <a:pt x="95484" y="15870"/>
                  </a:lnTo>
                  <a:lnTo>
                    <a:pt x="92808" y="16950"/>
                  </a:lnTo>
                  <a:lnTo>
                    <a:pt x="90096" y="18030"/>
                  </a:lnTo>
                  <a:lnTo>
                    <a:pt x="87420" y="18930"/>
                  </a:lnTo>
                  <a:lnTo>
                    <a:pt x="84744" y="19635"/>
                  </a:lnTo>
                  <a:lnTo>
                    <a:pt x="82080" y="20370"/>
                  </a:lnTo>
                  <a:lnTo>
                    <a:pt x="79440" y="20985"/>
                  </a:lnTo>
                  <a:lnTo>
                    <a:pt x="76824" y="21420"/>
                  </a:lnTo>
                  <a:lnTo>
                    <a:pt x="74208" y="21795"/>
                  </a:lnTo>
                  <a:lnTo>
                    <a:pt x="71616" y="22155"/>
                  </a:lnTo>
                  <a:lnTo>
                    <a:pt x="69060" y="22320"/>
                  </a:lnTo>
                  <a:lnTo>
                    <a:pt x="66504" y="22500"/>
                  </a:lnTo>
                  <a:lnTo>
                    <a:pt x="63984" y="22590"/>
                  </a:lnTo>
                  <a:lnTo>
                    <a:pt x="61488" y="22500"/>
                  </a:lnTo>
                  <a:lnTo>
                    <a:pt x="59016" y="22500"/>
                  </a:lnTo>
                  <a:lnTo>
                    <a:pt x="56568" y="22320"/>
                  </a:lnTo>
                  <a:lnTo>
                    <a:pt x="54168" y="22050"/>
                  </a:lnTo>
                  <a:lnTo>
                    <a:pt x="51792" y="21795"/>
                  </a:lnTo>
                  <a:lnTo>
                    <a:pt x="49464" y="21510"/>
                  </a:lnTo>
                  <a:lnTo>
                    <a:pt x="47148" y="21075"/>
                  </a:lnTo>
                  <a:lnTo>
                    <a:pt x="44868" y="20610"/>
                  </a:lnTo>
                  <a:lnTo>
                    <a:pt x="42636" y="20190"/>
                  </a:lnTo>
                  <a:lnTo>
                    <a:pt x="38280" y="19005"/>
                  </a:lnTo>
                  <a:lnTo>
                    <a:pt x="34104" y="17745"/>
                  </a:lnTo>
                  <a:lnTo>
                    <a:pt x="30096" y="16425"/>
                  </a:lnTo>
                  <a:lnTo>
                    <a:pt x="26304" y="14970"/>
                  </a:lnTo>
                  <a:lnTo>
                    <a:pt x="22680" y="13455"/>
                  </a:lnTo>
                  <a:lnTo>
                    <a:pt x="19320" y="11820"/>
                  </a:lnTo>
                  <a:lnTo>
                    <a:pt x="16164" y="10215"/>
                  </a:lnTo>
                  <a:lnTo>
                    <a:pt x="13260" y="8610"/>
                  </a:lnTo>
                  <a:lnTo>
                    <a:pt x="10596" y="7095"/>
                  </a:lnTo>
                  <a:lnTo>
                    <a:pt x="8232" y="5655"/>
                  </a:lnTo>
                  <a:lnTo>
                    <a:pt x="6096" y="4290"/>
                  </a:lnTo>
                  <a:lnTo>
                    <a:pt x="4296" y="3150"/>
                  </a:lnTo>
                  <a:lnTo>
                    <a:pt x="2784" y="2070"/>
                  </a:lnTo>
                  <a:lnTo>
                    <a:pt x="708" y="52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93" name="Shape 93"/>
            <p:cNvSpPr/>
            <p:nvPr/>
          </p:nvSpPr>
          <p:spPr>
            <a:xfrm>
              <a:off x="0" y="1587"/>
              <a:ext cx="12192000" cy="6856413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  <a:moveTo>
                    <a:pt x="115248" y="111664"/>
                  </a:moveTo>
                  <a:lnTo>
                    <a:pt x="4688" y="111664"/>
                  </a:lnTo>
                  <a:lnTo>
                    <a:pt x="4688" y="8224"/>
                  </a:lnTo>
                  <a:lnTo>
                    <a:pt x="115248" y="8224"/>
                  </a:lnTo>
                  <a:lnTo>
                    <a:pt x="115248" y="1116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94" name="Shape 94"/>
          <p:cNvSpPr txBox="1"/>
          <p:nvPr>
            <p:ph type="title"/>
          </p:nvPr>
        </p:nvSpPr>
        <p:spPr>
          <a:xfrm>
            <a:off x="1154955" y="1295400"/>
            <a:ext cx="279315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24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5781146" y="1447800"/>
            <a:ext cx="5190066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2" type="body"/>
          </p:nvPr>
        </p:nvSpPr>
        <p:spPr>
          <a:xfrm>
            <a:off x="1154954" y="3129280"/>
            <a:ext cx="2793158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99" name="Shape 9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 type="picTx">
  <p:cSld name="Picture with Caption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Shape 10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3" name="Shape 10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pathLst>
                <a:path extrusionOk="0" h="120000" w="120000">
                  <a:moveTo>
                    <a:pt x="1020" y="57425"/>
                  </a:moveTo>
                  <a:cubicBezTo>
                    <a:pt x="20832" y="88701"/>
                    <a:pt x="90288" y="120158"/>
                    <a:pt x="119496" y="120000"/>
                  </a:cubicBezTo>
                  <a:cubicBezTo>
                    <a:pt x="119868" y="44407"/>
                    <a:pt x="119628" y="75592"/>
                    <a:pt x="120000" y="0"/>
                  </a:cubicBezTo>
                  <a:lnTo>
                    <a:pt x="120000" y="0"/>
                  </a:lnTo>
                  <a:lnTo>
                    <a:pt x="116004" y="4626"/>
                  </a:lnTo>
                  <a:lnTo>
                    <a:pt x="112008" y="9072"/>
                  </a:lnTo>
                  <a:lnTo>
                    <a:pt x="108012" y="13381"/>
                  </a:lnTo>
                  <a:lnTo>
                    <a:pt x="104004" y="17078"/>
                  </a:lnTo>
                  <a:lnTo>
                    <a:pt x="99996" y="20797"/>
                  </a:lnTo>
                  <a:lnTo>
                    <a:pt x="95988" y="24290"/>
                  </a:lnTo>
                  <a:lnTo>
                    <a:pt x="92028" y="27261"/>
                  </a:lnTo>
                  <a:lnTo>
                    <a:pt x="87996" y="30051"/>
                  </a:lnTo>
                  <a:lnTo>
                    <a:pt x="84000" y="32659"/>
                  </a:lnTo>
                  <a:lnTo>
                    <a:pt x="80076" y="34881"/>
                  </a:lnTo>
                  <a:lnTo>
                    <a:pt x="76080" y="37104"/>
                  </a:lnTo>
                  <a:lnTo>
                    <a:pt x="72156" y="38986"/>
                  </a:lnTo>
                  <a:lnTo>
                    <a:pt x="68232" y="40461"/>
                  </a:lnTo>
                  <a:lnTo>
                    <a:pt x="64308" y="41958"/>
                  </a:lnTo>
                  <a:lnTo>
                    <a:pt x="60432" y="43228"/>
                  </a:lnTo>
                  <a:lnTo>
                    <a:pt x="56604" y="44180"/>
                  </a:lnTo>
                  <a:lnTo>
                    <a:pt x="52752" y="44906"/>
                  </a:lnTo>
                  <a:lnTo>
                    <a:pt x="48948" y="45654"/>
                  </a:lnTo>
                  <a:lnTo>
                    <a:pt x="45192" y="46017"/>
                  </a:lnTo>
                  <a:lnTo>
                    <a:pt x="41448" y="46403"/>
                  </a:lnTo>
                  <a:lnTo>
                    <a:pt x="37740" y="46562"/>
                  </a:lnTo>
                  <a:lnTo>
                    <a:pt x="34068" y="46403"/>
                  </a:lnTo>
                  <a:lnTo>
                    <a:pt x="30444" y="46403"/>
                  </a:lnTo>
                  <a:lnTo>
                    <a:pt x="26856" y="46017"/>
                  </a:lnTo>
                  <a:lnTo>
                    <a:pt x="23316" y="45450"/>
                  </a:lnTo>
                  <a:lnTo>
                    <a:pt x="19836" y="44906"/>
                  </a:lnTo>
                  <a:lnTo>
                    <a:pt x="16416" y="44339"/>
                  </a:lnTo>
                  <a:lnTo>
                    <a:pt x="13020" y="43432"/>
                  </a:lnTo>
                  <a:lnTo>
                    <a:pt x="9672" y="42479"/>
                  </a:lnTo>
                  <a:lnTo>
                    <a:pt x="6396" y="41572"/>
                  </a:lnTo>
                  <a:lnTo>
                    <a:pt x="0" y="39145"/>
                  </a:lnTo>
                  <a:cubicBezTo>
                    <a:pt x="336" y="45246"/>
                    <a:pt x="684" y="51324"/>
                    <a:pt x="1020" y="57425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19550"/>
                  </a:lnTo>
                  <a:lnTo>
                    <a:pt x="120000" y="120000"/>
                  </a:lnTo>
                  <a:lnTo>
                    <a:pt x="120000" y="105"/>
                  </a:lnTo>
                  <a:lnTo>
                    <a:pt x="120000" y="105"/>
                  </a:lnTo>
                  <a:lnTo>
                    <a:pt x="117276" y="2340"/>
                  </a:lnTo>
                  <a:lnTo>
                    <a:pt x="114564" y="4470"/>
                  </a:lnTo>
                  <a:lnTo>
                    <a:pt x="111840" y="6555"/>
                  </a:lnTo>
                  <a:lnTo>
                    <a:pt x="109104" y="8340"/>
                  </a:lnTo>
                  <a:lnTo>
                    <a:pt x="106380" y="10140"/>
                  </a:lnTo>
                  <a:lnTo>
                    <a:pt x="103644" y="11820"/>
                  </a:lnTo>
                  <a:lnTo>
                    <a:pt x="100944" y="13260"/>
                  </a:lnTo>
                  <a:lnTo>
                    <a:pt x="98208" y="14625"/>
                  </a:lnTo>
                  <a:lnTo>
                    <a:pt x="95484" y="15870"/>
                  </a:lnTo>
                  <a:lnTo>
                    <a:pt x="92808" y="16950"/>
                  </a:lnTo>
                  <a:lnTo>
                    <a:pt x="90096" y="18030"/>
                  </a:lnTo>
                  <a:lnTo>
                    <a:pt x="87420" y="18930"/>
                  </a:lnTo>
                  <a:lnTo>
                    <a:pt x="84744" y="19635"/>
                  </a:lnTo>
                  <a:lnTo>
                    <a:pt x="82080" y="20370"/>
                  </a:lnTo>
                  <a:lnTo>
                    <a:pt x="79440" y="20985"/>
                  </a:lnTo>
                  <a:lnTo>
                    <a:pt x="76824" y="21420"/>
                  </a:lnTo>
                  <a:lnTo>
                    <a:pt x="74208" y="21795"/>
                  </a:lnTo>
                  <a:lnTo>
                    <a:pt x="71616" y="22155"/>
                  </a:lnTo>
                  <a:lnTo>
                    <a:pt x="69060" y="22320"/>
                  </a:lnTo>
                  <a:lnTo>
                    <a:pt x="66504" y="22500"/>
                  </a:lnTo>
                  <a:lnTo>
                    <a:pt x="63984" y="22590"/>
                  </a:lnTo>
                  <a:lnTo>
                    <a:pt x="61488" y="22500"/>
                  </a:lnTo>
                  <a:lnTo>
                    <a:pt x="59016" y="22500"/>
                  </a:lnTo>
                  <a:lnTo>
                    <a:pt x="56568" y="22320"/>
                  </a:lnTo>
                  <a:lnTo>
                    <a:pt x="54168" y="22050"/>
                  </a:lnTo>
                  <a:lnTo>
                    <a:pt x="51792" y="21795"/>
                  </a:lnTo>
                  <a:lnTo>
                    <a:pt x="49464" y="21510"/>
                  </a:lnTo>
                  <a:lnTo>
                    <a:pt x="47148" y="21075"/>
                  </a:lnTo>
                  <a:lnTo>
                    <a:pt x="44868" y="20610"/>
                  </a:lnTo>
                  <a:lnTo>
                    <a:pt x="42636" y="20190"/>
                  </a:lnTo>
                  <a:lnTo>
                    <a:pt x="38280" y="19005"/>
                  </a:lnTo>
                  <a:lnTo>
                    <a:pt x="34104" y="17745"/>
                  </a:lnTo>
                  <a:lnTo>
                    <a:pt x="30096" y="16425"/>
                  </a:lnTo>
                  <a:lnTo>
                    <a:pt x="26304" y="14970"/>
                  </a:lnTo>
                  <a:lnTo>
                    <a:pt x="22680" y="13455"/>
                  </a:lnTo>
                  <a:lnTo>
                    <a:pt x="19320" y="11820"/>
                  </a:lnTo>
                  <a:lnTo>
                    <a:pt x="16164" y="10215"/>
                  </a:lnTo>
                  <a:lnTo>
                    <a:pt x="13260" y="8610"/>
                  </a:lnTo>
                  <a:lnTo>
                    <a:pt x="10596" y="7095"/>
                  </a:lnTo>
                  <a:lnTo>
                    <a:pt x="8232" y="5655"/>
                  </a:lnTo>
                  <a:lnTo>
                    <a:pt x="6096" y="4290"/>
                  </a:lnTo>
                  <a:lnTo>
                    <a:pt x="4296" y="3150"/>
                  </a:lnTo>
                  <a:lnTo>
                    <a:pt x="2784" y="2070"/>
                  </a:lnTo>
                  <a:lnTo>
                    <a:pt x="708" y="52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12" name="Shape 112"/>
            <p:cNvSpPr/>
            <p:nvPr/>
          </p:nvSpPr>
          <p:spPr>
            <a:xfrm>
              <a:off x="0" y="1587"/>
              <a:ext cx="12192000" cy="6856413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  <a:moveTo>
                    <a:pt x="115248" y="111664"/>
                  </a:moveTo>
                  <a:lnTo>
                    <a:pt x="4688" y="111664"/>
                  </a:lnTo>
                  <a:lnTo>
                    <a:pt x="4688" y="8224"/>
                  </a:lnTo>
                  <a:lnTo>
                    <a:pt x="115248" y="8224"/>
                  </a:lnTo>
                  <a:lnTo>
                    <a:pt x="115248" y="1116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13" name="Shape 113"/>
          <p:cNvSpPr txBox="1"/>
          <p:nvPr>
            <p:ph type="title"/>
          </p:nvPr>
        </p:nvSpPr>
        <p:spPr>
          <a:xfrm>
            <a:off x="1154955" y="1693333"/>
            <a:ext cx="3865134" cy="173566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4" name="Shape 114"/>
          <p:cNvSpPr/>
          <p:nvPr>
            <p:ph idx="2" type="pic"/>
          </p:nvPr>
        </p:nvSpPr>
        <p:spPr>
          <a:xfrm>
            <a:off x="6547870" y="1143000"/>
            <a:ext cx="3227193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1154954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8" name="Shape 1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Shap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" name="Shape 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" name="Shape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pathLst>
                <a:path extrusionOk="0" h="120000" w="120000">
                  <a:moveTo>
                    <a:pt x="1020" y="57425"/>
                  </a:moveTo>
                  <a:cubicBezTo>
                    <a:pt x="20832" y="88701"/>
                    <a:pt x="90288" y="120158"/>
                    <a:pt x="119496" y="120000"/>
                  </a:cubicBezTo>
                  <a:cubicBezTo>
                    <a:pt x="119868" y="44407"/>
                    <a:pt x="119628" y="75592"/>
                    <a:pt x="120000" y="0"/>
                  </a:cubicBezTo>
                  <a:lnTo>
                    <a:pt x="120000" y="0"/>
                  </a:lnTo>
                  <a:lnTo>
                    <a:pt x="116004" y="4626"/>
                  </a:lnTo>
                  <a:lnTo>
                    <a:pt x="112008" y="9072"/>
                  </a:lnTo>
                  <a:lnTo>
                    <a:pt x="108012" y="13381"/>
                  </a:lnTo>
                  <a:lnTo>
                    <a:pt x="104004" y="17078"/>
                  </a:lnTo>
                  <a:lnTo>
                    <a:pt x="99996" y="20797"/>
                  </a:lnTo>
                  <a:lnTo>
                    <a:pt x="95988" y="24290"/>
                  </a:lnTo>
                  <a:lnTo>
                    <a:pt x="92028" y="27261"/>
                  </a:lnTo>
                  <a:lnTo>
                    <a:pt x="87996" y="30051"/>
                  </a:lnTo>
                  <a:lnTo>
                    <a:pt x="84000" y="32659"/>
                  </a:lnTo>
                  <a:lnTo>
                    <a:pt x="80076" y="34881"/>
                  </a:lnTo>
                  <a:lnTo>
                    <a:pt x="76080" y="37104"/>
                  </a:lnTo>
                  <a:lnTo>
                    <a:pt x="72156" y="38986"/>
                  </a:lnTo>
                  <a:lnTo>
                    <a:pt x="68232" y="40461"/>
                  </a:lnTo>
                  <a:lnTo>
                    <a:pt x="64308" y="41958"/>
                  </a:lnTo>
                  <a:lnTo>
                    <a:pt x="60432" y="43228"/>
                  </a:lnTo>
                  <a:lnTo>
                    <a:pt x="56604" y="44180"/>
                  </a:lnTo>
                  <a:lnTo>
                    <a:pt x="52752" y="44906"/>
                  </a:lnTo>
                  <a:lnTo>
                    <a:pt x="48948" y="45654"/>
                  </a:lnTo>
                  <a:lnTo>
                    <a:pt x="45192" y="46017"/>
                  </a:lnTo>
                  <a:lnTo>
                    <a:pt x="41448" y="46403"/>
                  </a:lnTo>
                  <a:lnTo>
                    <a:pt x="37740" y="46562"/>
                  </a:lnTo>
                  <a:lnTo>
                    <a:pt x="34068" y="46403"/>
                  </a:lnTo>
                  <a:lnTo>
                    <a:pt x="30444" y="46403"/>
                  </a:lnTo>
                  <a:lnTo>
                    <a:pt x="26856" y="46017"/>
                  </a:lnTo>
                  <a:lnTo>
                    <a:pt x="23316" y="45450"/>
                  </a:lnTo>
                  <a:lnTo>
                    <a:pt x="19836" y="44906"/>
                  </a:lnTo>
                  <a:lnTo>
                    <a:pt x="16416" y="44339"/>
                  </a:lnTo>
                  <a:lnTo>
                    <a:pt x="13020" y="43432"/>
                  </a:lnTo>
                  <a:lnTo>
                    <a:pt x="9672" y="42479"/>
                  </a:lnTo>
                  <a:lnTo>
                    <a:pt x="6396" y="41572"/>
                  </a:lnTo>
                  <a:lnTo>
                    <a:pt x="0" y="39145"/>
                  </a:lnTo>
                  <a:cubicBezTo>
                    <a:pt x="336" y="45246"/>
                    <a:pt x="684" y="51324"/>
                    <a:pt x="1020" y="57425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459506" y="1866405"/>
              <a:ext cx="11277600" cy="4533900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42"/>
                  </a:lnTo>
                  <a:lnTo>
                    <a:pt x="120000" y="42"/>
                  </a:lnTo>
                  <a:lnTo>
                    <a:pt x="117280" y="1092"/>
                  </a:lnTo>
                  <a:lnTo>
                    <a:pt x="114560" y="2100"/>
                  </a:lnTo>
                  <a:lnTo>
                    <a:pt x="111841" y="3067"/>
                  </a:lnTo>
                  <a:lnTo>
                    <a:pt x="109104" y="3907"/>
                  </a:lnTo>
                  <a:lnTo>
                    <a:pt x="106385" y="4747"/>
                  </a:lnTo>
                  <a:lnTo>
                    <a:pt x="103648" y="5546"/>
                  </a:lnTo>
                  <a:lnTo>
                    <a:pt x="100945" y="6218"/>
                  </a:lnTo>
                  <a:lnTo>
                    <a:pt x="98209" y="6848"/>
                  </a:lnTo>
                  <a:lnTo>
                    <a:pt x="95489" y="7436"/>
                  </a:lnTo>
                  <a:lnTo>
                    <a:pt x="92804" y="7941"/>
                  </a:lnTo>
                  <a:lnTo>
                    <a:pt x="90101" y="8445"/>
                  </a:lnTo>
                  <a:lnTo>
                    <a:pt x="87415" y="8865"/>
                  </a:lnTo>
                  <a:lnTo>
                    <a:pt x="84746" y="9201"/>
                  </a:lnTo>
                  <a:lnTo>
                    <a:pt x="82077" y="9537"/>
                  </a:lnTo>
                  <a:lnTo>
                    <a:pt x="79442" y="9831"/>
                  </a:lnTo>
                  <a:lnTo>
                    <a:pt x="76824" y="10042"/>
                  </a:lnTo>
                  <a:lnTo>
                    <a:pt x="74206" y="10210"/>
                  </a:lnTo>
                  <a:lnTo>
                    <a:pt x="71621" y="10378"/>
                  </a:lnTo>
                  <a:lnTo>
                    <a:pt x="69054" y="10462"/>
                  </a:lnTo>
                  <a:lnTo>
                    <a:pt x="66503" y="10546"/>
                  </a:lnTo>
                  <a:lnTo>
                    <a:pt x="63986" y="10588"/>
                  </a:lnTo>
                  <a:lnTo>
                    <a:pt x="61486" y="10546"/>
                  </a:lnTo>
                  <a:lnTo>
                    <a:pt x="59020" y="10546"/>
                  </a:lnTo>
                  <a:lnTo>
                    <a:pt x="56570" y="10462"/>
                  </a:lnTo>
                  <a:lnTo>
                    <a:pt x="54172" y="10336"/>
                  </a:lnTo>
                  <a:lnTo>
                    <a:pt x="51790" y="10210"/>
                  </a:lnTo>
                  <a:lnTo>
                    <a:pt x="49459" y="10084"/>
                  </a:lnTo>
                  <a:lnTo>
                    <a:pt x="47145" y="9873"/>
                  </a:lnTo>
                  <a:lnTo>
                    <a:pt x="44864" y="9663"/>
                  </a:lnTo>
                  <a:lnTo>
                    <a:pt x="42635" y="9453"/>
                  </a:lnTo>
                  <a:lnTo>
                    <a:pt x="38277" y="8907"/>
                  </a:lnTo>
                  <a:lnTo>
                    <a:pt x="34104" y="8319"/>
                  </a:lnTo>
                  <a:lnTo>
                    <a:pt x="30101" y="7689"/>
                  </a:lnTo>
                  <a:lnTo>
                    <a:pt x="26300" y="7016"/>
                  </a:lnTo>
                  <a:lnTo>
                    <a:pt x="22685" y="6302"/>
                  </a:lnTo>
                  <a:lnTo>
                    <a:pt x="19324" y="5546"/>
                  </a:lnTo>
                  <a:lnTo>
                    <a:pt x="16165" y="4789"/>
                  </a:lnTo>
                  <a:lnTo>
                    <a:pt x="13260" y="4033"/>
                  </a:lnTo>
                  <a:lnTo>
                    <a:pt x="10591" y="3319"/>
                  </a:lnTo>
                  <a:lnTo>
                    <a:pt x="8226" y="2647"/>
                  </a:lnTo>
                  <a:lnTo>
                    <a:pt x="6097" y="2016"/>
                  </a:lnTo>
                  <a:lnTo>
                    <a:pt x="4290" y="1470"/>
                  </a:lnTo>
                  <a:lnTo>
                    <a:pt x="2787" y="966"/>
                  </a:lnTo>
                  <a:lnTo>
                    <a:pt x="709" y="25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" name="Shape 15"/>
            <p:cNvSpPr/>
            <p:nvPr/>
          </p:nvSpPr>
          <p:spPr>
            <a:xfrm>
              <a:off x="0" y="1587"/>
              <a:ext cx="12192000" cy="6856413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120000" y="0"/>
                  </a:lnTo>
                  <a:lnTo>
                    <a:pt x="0" y="0"/>
                  </a:lnTo>
                  <a:close/>
                  <a:moveTo>
                    <a:pt x="115248" y="111664"/>
                  </a:moveTo>
                  <a:lnTo>
                    <a:pt x="4688" y="111664"/>
                  </a:lnTo>
                  <a:lnTo>
                    <a:pt x="4688" y="8224"/>
                  </a:lnTo>
                  <a:lnTo>
                    <a:pt x="115248" y="8224"/>
                  </a:lnTo>
                  <a:lnTo>
                    <a:pt x="115248" y="11166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" name="Shape 16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Questrial"/>
              <a:buNone/>
              <a:defRPr b="0" i="0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b="0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1" i="0" sz="1000" u="none" cap="none" strike="noStrike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" name="Shap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lt2"/>
              </a:buClr>
              <a:buSzPct val="25000"/>
              <a:buFont typeface="Questrial"/>
              <a:buNone/>
            </a:pPr>
            <a:r>
              <a:rPr b="0" i="0" lang="en-US" sz="54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Statics Truss Project	</a:t>
            </a:r>
          </a:p>
        </p:txBody>
      </p:sp>
      <p:sp>
        <p:nvSpPr>
          <p:cNvPr id="250" name="Shape 250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8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rPr>
              <a:t>BY: KELSEY CAMERON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800" u="none" cap="none" strike="noStrike">
                <a:solidFill>
                  <a:srgbClr val="EE52A4"/>
                </a:solidFill>
                <a:latin typeface="Questrial"/>
                <a:ea typeface="Questrial"/>
                <a:cs typeface="Questrial"/>
                <a:sym typeface="Questrial"/>
              </a:rPr>
              <a:t>      MEGAN WHITE</a:t>
            </a:r>
          </a:p>
        </p:txBody>
      </p:sp>
      <p:pic>
        <p:nvPicPr>
          <p:cNvPr id="251" name="Shape 2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6195" y="551492"/>
            <a:ext cx="6483178" cy="345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Questrial"/>
              <a:buNone/>
            </a:pPr>
            <a:r>
              <a:rPr b="0" i="0" lang="en-US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Our very First Design:  </a:t>
            </a:r>
            <a:br>
              <a:rPr b="0" i="0" lang="en-US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</a:br>
            <a:r>
              <a:rPr b="0" i="0" lang="en-US" sz="1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Note, it was not our first WORKING design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7383598" y="2541715"/>
            <a:ext cx="4879862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Our idea of equilateral triangles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was a great one, however this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bridge had a few failures.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For one thing, the middle of the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bridge encountered too much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stress, from sheer force so the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bridge collapsed.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Our bridge was also a whopping 327k$.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We used what we learned from this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first design to gain a better approach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to the next design.</a:t>
            </a:r>
          </a:p>
        </p:txBody>
      </p:sp>
      <p:pic>
        <p:nvPicPr>
          <p:cNvPr id="258" name="Shape 2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8984" y="2379602"/>
            <a:ext cx="6884270" cy="4184346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Shape 259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Questrial"/>
              <a:buNone/>
            </a:pPr>
            <a:r>
              <a:rPr b="0" i="0" lang="en-US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Different Tries from Kelsey – many failures….  The truck driver hates me.</a:t>
            </a:r>
          </a:p>
        </p:txBody>
      </p:sp>
      <p:pic>
        <p:nvPicPr>
          <p:cNvPr id="265" name="Shape 26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71910" y="2381077"/>
            <a:ext cx="6420090" cy="4250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Shape 2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368884"/>
            <a:ext cx="5686086" cy="426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Questrial"/>
              <a:buNone/>
            </a:pPr>
            <a:r>
              <a:rPr b="0" i="0" lang="en-US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Different Tries from Megan – better designs, still didn’t work</a:t>
            </a:r>
          </a:p>
        </p:txBody>
      </p:sp>
      <p:pic>
        <p:nvPicPr>
          <p:cNvPr id="272" name="Shape 27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083001"/>
            <a:ext cx="5705244" cy="3914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Shape 2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8032" y="2083001"/>
            <a:ext cx="6933968" cy="3914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Questrial"/>
              <a:buNone/>
            </a:pPr>
            <a:r>
              <a:rPr b="0" i="0" lang="en-US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Other Unique…? Designs</a:t>
            </a:r>
          </a:p>
        </p:txBody>
      </p:sp>
      <p:pic>
        <p:nvPicPr>
          <p:cNvPr id="279" name="Shape 27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187857"/>
            <a:ext cx="7727183" cy="4670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Shape 28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49578" y="2187857"/>
            <a:ext cx="7842422" cy="4463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Questrial"/>
              <a:buNone/>
            </a:pPr>
            <a:r>
              <a:rPr b="0" i="0" lang="en-US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Our first working Design!</a:t>
            </a:r>
          </a:p>
        </p:txBody>
      </p:sp>
      <p:pic>
        <p:nvPicPr>
          <p:cNvPr id="286" name="Shape 28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477" y="2348127"/>
            <a:ext cx="6797458" cy="4110338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Shape 287"/>
          <p:cNvSpPr txBox="1"/>
          <p:nvPr/>
        </p:nvSpPr>
        <p:spPr>
          <a:xfrm>
            <a:off x="7784757" y="2702010"/>
            <a:ext cx="3476367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Eventually, we came across our first working design via team work and bouncing ideas back and forth.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This design kept the basic idea of equilateral triangles but simply added higher support beams and cable extensions.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However, this design was very costly at $383k.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Questrial"/>
              <a:buNone/>
            </a:pPr>
            <a:r>
              <a:rPr b="0" i="0" lang="en-US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Improvements on First Design</a:t>
            </a:r>
          </a:p>
        </p:txBody>
      </p:sp>
      <p:pic>
        <p:nvPicPr>
          <p:cNvPr id="293" name="Shape 29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6585" y="2364602"/>
            <a:ext cx="7338247" cy="4431614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Shape 294"/>
          <p:cNvSpPr txBox="1"/>
          <p:nvPr/>
        </p:nvSpPr>
        <p:spPr>
          <a:xfrm>
            <a:off x="8031892" y="3149248"/>
            <a:ext cx="3501081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We managed to improve our design by decreasing thicknesses and changing a few materials.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For the longest time, we believed this would be our final design, until we tested out how building a pier would affect our Truss…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Questrial"/>
              <a:buNone/>
            </a:pPr>
            <a:r>
              <a:rPr b="0" i="0" lang="en-US" sz="3600" u="none" cap="none" strike="noStrik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Our cheapest, and final Design!</a:t>
            </a:r>
          </a:p>
        </p:txBody>
      </p:sp>
      <p:pic>
        <p:nvPicPr>
          <p:cNvPr id="300" name="Shape 3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7795" y="2256537"/>
            <a:ext cx="7462104" cy="453556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Shape 301"/>
          <p:cNvSpPr txBox="1"/>
          <p:nvPr/>
        </p:nvSpPr>
        <p:spPr>
          <a:xfrm>
            <a:off x="8460259" y="2421924"/>
            <a:ext cx="3155092" cy="4247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Through incredible amounts of trial and error, we managed to change enough materials, to make the majority of our bridge out of hollow carbon tubing.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We maximized the strength of the critical members and managed to use the support of the pier to minimize stress and strain!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on Boardroom">
  <a:themeElements>
    <a:clrScheme name="Ion Boardroom">
      <a:dk1>
        <a:srgbClr val="000000"/>
      </a:dk1>
      <a:lt1>
        <a:srgbClr val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